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Lst>
  <p:sldIdLst>
    <p:sldId id="263" r:id="rId3"/>
    <p:sldId id="285" r:id="rId4"/>
    <p:sldId id="260" r:id="rId5"/>
    <p:sldId id="259" r:id="rId6"/>
    <p:sldId id="264" r:id="rId7"/>
    <p:sldId id="265" r:id="rId8"/>
    <p:sldId id="270" r:id="rId9"/>
    <p:sldId id="273" r:id="rId10"/>
    <p:sldId id="271" r:id="rId11"/>
    <p:sldId id="275" r:id="rId12"/>
    <p:sldId id="276" r:id="rId13"/>
    <p:sldId id="266" r:id="rId14"/>
    <p:sldId id="272" r:id="rId15"/>
    <p:sldId id="274" r:id="rId16"/>
    <p:sldId id="277" r:id="rId17"/>
    <p:sldId id="278" r:id="rId18"/>
    <p:sldId id="279" r:id="rId19"/>
    <p:sldId id="280" r:id="rId20"/>
    <p:sldId id="281" r:id="rId21"/>
    <p:sldId id="283" r:id="rId22"/>
    <p:sldId id="282" r:id="rId23"/>
    <p:sldId id="284" r:id="rId24"/>
    <p:sldId id="287" r:id="rId25"/>
    <p:sldId id="286" r:id="rId26"/>
    <p:sldId id="288" r:id="rId27"/>
    <p:sldId id="289" r:id="rId28"/>
    <p:sldId id="290" r:id="rId29"/>
    <p:sldId id="296" r:id="rId30"/>
    <p:sldId id="295" r:id="rId31"/>
    <p:sldId id="297" r:id="rId32"/>
    <p:sldId id="291" r:id="rId33"/>
    <p:sldId id="292" r:id="rId34"/>
    <p:sldId id="293" r:id="rId35"/>
    <p:sldId id="294" r:id="rId36"/>
    <p:sldId id="298" r:id="rId37"/>
    <p:sldId id="300" r:id="rId38"/>
    <p:sldId id="301" r:id="rId39"/>
    <p:sldId id="303" r:id="rId40"/>
    <p:sldId id="302" r:id="rId41"/>
    <p:sldId id="304" r:id="rId42"/>
    <p:sldId id="305" r:id="rId43"/>
    <p:sldId id="310" r:id="rId44"/>
    <p:sldId id="311" r:id="rId45"/>
    <p:sldId id="312" r:id="rId46"/>
    <p:sldId id="306" r:id="rId47"/>
    <p:sldId id="307" r:id="rId48"/>
    <p:sldId id="308" r:id="rId49"/>
    <p:sldId id="309" r:id="rId50"/>
    <p:sldId id="313" r:id="rId51"/>
    <p:sldId id="314" r:id="rId52"/>
    <p:sldId id="261" r:id="rId5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1109" y="3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_rels/data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A748C-A2A0-4A4B-BC5C-C6529C9408C2}"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71908929-A308-4883-B3A9-B0FB0F9144FA}">
      <dgm:prSet/>
      <dgm:spPr/>
      <dgm:t>
        <a:bodyPr/>
        <a:lstStyle/>
        <a:p>
          <a:pPr>
            <a:defRPr b="1"/>
          </a:pPr>
          <a:r>
            <a:rPr lang="en-US" b="0" i="0" u="sng"/>
            <a:t>Confidentiality</a:t>
          </a:r>
          <a:endParaRPr lang="en-US"/>
        </a:p>
      </dgm:t>
    </dgm:pt>
    <dgm:pt modelId="{CAAECD2F-E12A-4E2E-8D99-BA8F7C953E64}" type="parTrans" cxnId="{27A9A90F-9420-4B45-90E4-B7773D26400E}">
      <dgm:prSet/>
      <dgm:spPr/>
      <dgm:t>
        <a:bodyPr/>
        <a:lstStyle/>
        <a:p>
          <a:endParaRPr lang="en-US"/>
        </a:p>
      </dgm:t>
    </dgm:pt>
    <dgm:pt modelId="{240C6545-F160-4DF0-962C-10BBABD262AF}" type="sibTrans" cxnId="{27A9A90F-9420-4B45-90E4-B7773D26400E}">
      <dgm:prSet/>
      <dgm:spPr/>
      <dgm:t>
        <a:bodyPr/>
        <a:lstStyle/>
        <a:p>
          <a:endParaRPr lang="en-US"/>
        </a:p>
      </dgm:t>
    </dgm:pt>
    <dgm:pt modelId="{A73BAAA8-26EC-4279-9FE3-986468113C4D}">
      <dgm:prSet/>
      <dgm:spPr/>
      <dgm:t>
        <a:bodyPr/>
        <a:lstStyle/>
        <a:p>
          <a:r>
            <a:rPr lang="en-US"/>
            <a:t>data remains private and hidden from un-authorized  access.</a:t>
          </a:r>
        </a:p>
      </dgm:t>
    </dgm:pt>
    <dgm:pt modelId="{BD84766A-C1CD-4159-92AB-21473CFDAA4E}" type="parTrans" cxnId="{CA1DC597-CE33-49CD-9A2B-F756177566BA}">
      <dgm:prSet/>
      <dgm:spPr/>
      <dgm:t>
        <a:bodyPr/>
        <a:lstStyle/>
        <a:p>
          <a:endParaRPr lang="en-US"/>
        </a:p>
      </dgm:t>
    </dgm:pt>
    <dgm:pt modelId="{953CDBFF-FDB3-43BE-842C-A4F603BE1445}" type="sibTrans" cxnId="{CA1DC597-CE33-49CD-9A2B-F756177566BA}">
      <dgm:prSet/>
      <dgm:spPr/>
      <dgm:t>
        <a:bodyPr/>
        <a:lstStyle/>
        <a:p>
          <a:endParaRPr lang="en-US"/>
        </a:p>
      </dgm:t>
    </dgm:pt>
    <dgm:pt modelId="{DB5672F8-F477-4669-AAA9-2DEDFCDBD93B}">
      <dgm:prSet/>
      <dgm:spPr/>
      <dgm:t>
        <a:bodyPr/>
        <a:lstStyle/>
        <a:p>
          <a:pPr>
            <a:defRPr b="1"/>
          </a:pPr>
          <a:r>
            <a:rPr lang="en-US" b="0" i="0" u="sng"/>
            <a:t>Integrity</a:t>
          </a:r>
          <a:endParaRPr lang="en-US"/>
        </a:p>
      </dgm:t>
    </dgm:pt>
    <dgm:pt modelId="{40320F3E-8AA7-4A53-9FFF-3F98CCAB85E5}" type="parTrans" cxnId="{D9C4CE7E-A2B5-485F-8C61-D0D1035717E0}">
      <dgm:prSet/>
      <dgm:spPr/>
      <dgm:t>
        <a:bodyPr/>
        <a:lstStyle/>
        <a:p>
          <a:endParaRPr lang="en-US"/>
        </a:p>
      </dgm:t>
    </dgm:pt>
    <dgm:pt modelId="{30199BDB-EE42-4A12-B682-2D3B1CAAC674}" type="sibTrans" cxnId="{D9C4CE7E-A2B5-485F-8C61-D0D1035717E0}">
      <dgm:prSet/>
      <dgm:spPr/>
      <dgm:t>
        <a:bodyPr/>
        <a:lstStyle/>
        <a:p>
          <a:endParaRPr lang="en-US"/>
        </a:p>
      </dgm:t>
    </dgm:pt>
    <dgm:pt modelId="{6CCA8B25-8ABF-4FB6-962E-8EF178F5781E}">
      <dgm:prSet/>
      <dgm:spPr/>
      <dgm:t>
        <a:bodyPr/>
        <a:lstStyle/>
        <a:p>
          <a:r>
            <a:rPr lang="en-US" b="0"/>
            <a:t>data has not been tampered with or altered with during transmission or storage.</a:t>
          </a:r>
          <a:endParaRPr lang="en-US"/>
        </a:p>
      </dgm:t>
    </dgm:pt>
    <dgm:pt modelId="{9712EF5B-B154-4A5D-91FC-CCD1A9E85415}" type="parTrans" cxnId="{137C24F7-152A-4EFE-8399-40697AD681AA}">
      <dgm:prSet/>
      <dgm:spPr/>
      <dgm:t>
        <a:bodyPr/>
        <a:lstStyle/>
        <a:p>
          <a:endParaRPr lang="en-US"/>
        </a:p>
      </dgm:t>
    </dgm:pt>
    <dgm:pt modelId="{032D272F-7B03-4618-9323-BBF61591D84E}" type="sibTrans" cxnId="{137C24F7-152A-4EFE-8399-40697AD681AA}">
      <dgm:prSet/>
      <dgm:spPr/>
      <dgm:t>
        <a:bodyPr/>
        <a:lstStyle/>
        <a:p>
          <a:endParaRPr lang="en-US"/>
        </a:p>
      </dgm:t>
    </dgm:pt>
    <dgm:pt modelId="{09F54B94-56DB-48F0-8824-5806979667C9}">
      <dgm:prSet/>
      <dgm:spPr/>
      <dgm:t>
        <a:bodyPr/>
        <a:lstStyle/>
        <a:p>
          <a:pPr>
            <a:defRPr b="1"/>
          </a:pPr>
          <a:r>
            <a:rPr lang="en-US" b="0" i="0" u="sng"/>
            <a:t>Authentication</a:t>
          </a:r>
          <a:endParaRPr lang="en-US"/>
        </a:p>
      </dgm:t>
    </dgm:pt>
    <dgm:pt modelId="{8525D7D9-F336-46FF-BC0F-4D6C9301692A}" type="parTrans" cxnId="{9DA9F115-B21C-4A04-866E-E924315E35CD}">
      <dgm:prSet/>
      <dgm:spPr/>
      <dgm:t>
        <a:bodyPr/>
        <a:lstStyle/>
        <a:p>
          <a:endParaRPr lang="en-US"/>
        </a:p>
      </dgm:t>
    </dgm:pt>
    <dgm:pt modelId="{3AA93137-D75D-46A7-8B46-B7D9D8757775}" type="sibTrans" cxnId="{9DA9F115-B21C-4A04-866E-E924315E35CD}">
      <dgm:prSet/>
      <dgm:spPr/>
      <dgm:t>
        <a:bodyPr/>
        <a:lstStyle/>
        <a:p>
          <a:endParaRPr lang="en-US"/>
        </a:p>
      </dgm:t>
    </dgm:pt>
    <dgm:pt modelId="{BB360832-6B86-42C4-96CC-EA31593E487C}">
      <dgm:prSet/>
      <dgm:spPr/>
      <dgm:t>
        <a:bodyPr/>
        <a:lstStyle/>
        <a:p>
          <a:r>
            <a:rPr lang="en-US"/>
            <a:t>ensures the identity of sender or receiver of data.</a:t>
          </a:r>
        </a:p>
      </dgm:t>
    </dgm:pt>
    <dgm:pt modelId="{03E34BAE-E4B1-4AB1-942B-1CF5D58D5591}" type="parTrans" cxnId="{0BF5D358-E954-44B7-B16A-43F648F3FF35}">
      <dgm:prSet/>
      <dgm:spPr/>
      <dgm:t>
        <a:bodyPr/>
        <a:lstStyle/>
        <a:p>
          <a:endParaRPr lang="en-US"/>
        </a:p>
      </dgm:t>
    </dgm:pt>
    <dgm:pt modelId="{BAB894C7-4929-4F2C-845A-0DEC121BF11F}" type="sibTrans" cxnId="{0BF5D358-E954-44B7-B16A-43F648F3FF35}">
      <dgm:prSet/>
      <dgm:spPr/>
      <dgm:t>
        <a:bodyPr/>
        <a:lstStyle/>
        <a:p>
          <a:endParaRPr lang="en-US"/>
        </a:p>
      </dgm:t>
    </dgm:pt>
    <dgm:pt modelId="{2B91DE6A-6D40-4091-9C7A-445F6D8C94A1}">
      <dgm:prSet/>
      <dgm:spPr/>
      <dgm:t>
        <a:bodyPr/>
        <a:lstStyle/>
        <a:p>
          <a:pPr>
            <a:defRPr b="1"/>
          </a:pPr>
          <a:r>
            <a:rPr lang="en-US" b="0" u="sng"/>
            <a:t>Non-Repudiation</a:t>
          </a:r>
          <a:endParaRPr lang="en-US"/>
        </a:p>
      </dgm:t>
    </dgm:pt>
    <dgm:pt modelId="{49BB9260-1197-4652-A0AE-E135DBD7C6B4}" type="parTrans" cxnId="{4DB77FD6-B2C4-4B5A-B62F-D28011FBB896}">
      <dgm:prSet/>
      <dgm:spPr/>
      <dgm:t>
        <a:bodyPr/>
        <a:lstStyle/>
        <a:p>
          <a:endParaRPr lang="en-US"/>
        </a:p>
      </dgm:t>
    </dgm:pt>
    <dgm:pt modelId="{1C88F153-E96D-46CD-8166-934AEDC62935}" type="sibTrans" cxnId="{4DB77FD6-B2C4-4B5A-B62F-D28011FBB896}">
      <dgm:prSet/>
      <dgm:spPr/>
      <dgm:t>
        <a:bodyPr/>
        <a:lstStyle/>
        <a:p>
          <a:endParaRPr lang="en-US"/>
        </a:p>
      </dgm:t>
    </dgm:pt>
    <dgm:pt modelId="{77474D0E-BA44-4CB0-B560-A46E18DA194F}">
      <dgm:prSet/>
      <dgm:spPr/>
      <dgm:t>
        <a:bodyPr/>
        <a:lstStyle/>
        <a:p>
          <a:r>
            <a:rPr lang="en-US"/>
            <a:t>sender cannot deny the authenticity of a message they have sent.</a:t>
          </a:r>
        </a:p>
      </dgm:t>
    </dgm:pt>
    <dgm:pt modelId="{042CC206-C3A1-4651-AD5C-45B0B6B62D70}" type="parTrans" cxnId="{E6DA08BD-1719-4A79-9930-AD64DBD21414}">
      <dgm:prSet/>
      <dgm:spPr/>
      <dgm:t>
        <a:bodyPr/>
        <a:lstStyle/>
        <a:p>
          <a:endParaRPr lang="en-US"/>
        </a:p>
      </dgm:t>
    </dgm:pt>
    <dgm:pt modelId="{B7FEA2CB-F098-48E2-AD7B-B7330BE2E922}" type="sibTrans" cxnId="{E6DA08BD-1719-4A79-9930-AD64DBD21414}">
      <dgm:prSet/>
      <dgm:spPr/>
      <dgm:t>
        <a:bodyPr/>
        <a:lstStyle/>
        <a:p>
          <a:endParaRPr lang="en-US"/>
        </a:p>
      </dgm:t>
    </dgm:pt>
    <dgm:pt modelId="{8A09E103-F992-462C-8C96-73DE951A2A4E}" type="pres">
      <dgm:prSet presAssocID="{0A9A748C-A2A0-4A4B-BC5C-C6529C9408C2}" presName="root" presStyleCnt="0">
        <dgm:presLayoutVars>
          <dgm:dir/>
          <dgm:resizeHandles val="exact"/>
        </dgm:presLayoutVars>
      </dgm:prSet>
      <dgm:spPr/>
    </dgm:pt>
    <dgm:pt modelId="{A57C5AD7-9140-4081-B72E-93B9FDCF5C7A}" type="pres">
      <dgm:prSet presAssocID="{71908929-A308-4883-B3A9-B0FB0F9144FA}" presName="compNode" presStyleCnt="0"/>
      <dgm:spPr/>
    </dgm:pt>
    <dgm:pt modelId="{A81770C1-7F3C-4A83-A925-9365A3704091}" type="pres">
      <dgm:prSet presAssocID="{71908929-A308-4883-B3A9-B0FB0F9144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A39443D7-DBF8-45A7-B23B-02999D971554}" type="pres">
      <dgm:prSet presAssocID="{71908929-A308-4883-B3A9-B0FB0F9144FA}" presName="iconSpace" presStyleCnt="0"/>
      <dgm:spPr/>
    </dgm:pt>
    <dgm:pt modelId="{0C1F04F4-87E6-4050-B850-BBC6CD147609}" type="pres">
      <dgm:prSet presAssocID="{71908929-A308-4883-B3A9-B0FB0F9144FA}" presName="parTx" presStyleLbl="revTx" presStyleIdx="0" presStyleCnt="8">
        <dgm:presLayoutVars>
          <dgm:chMax val="0"/>
          <dgm:chPref val="0"/>
        </dgm:presLayoutVars>
      </dgm:prSet>
      <dgm:spPr/>
    </dgm:pt>
    <dgm:pt modelId="{8BED0D45-A5E1-402B-8362-7D600DB00471}" type="pres">
      <dgm:prSet presAssocID="{71908929-A308-4883-B3A9-B0FB0F9144FA}" presName="txSpace" presStyleCnt="0"/>
      <dgm:spPr/>
    </dgm:pt>
    <dgm:pt modelId="{310F6D77-05A9-4494-BB8C-13A597F23B15}" type="pres">
      <dgm:prSet presAssocID="{71908929-A308-4883-B3A9-B0FB0F9144FA}" presName="desTx" presStyleLbl="revTx" presStyleIdx="1" presStyleCnt="8">
        <dgm:presLayoutVars/>
      </dgm:prSet>
      <dgm:spPr/>
    </dgm:pt>
    <dgm:pt modelId="{4E33519E-A177-452C-9B72-FF5B0287E9E8}" type="pres">
      <dgm:prSet presAssocID="{240C6545-F160-4DF0-962C-10BBABD262AF}" presName="sibTrans" presStyleCnt="0"/>
      <dgm:spPr/>
    </dgm:pt>
    <dgm:pt modelId="{53768B5B-FFDC-495F-B81B-64935C5B5C98}" type="pres">
      <dgm:prSet presAssocID="{DB5672F8-F477-4669-AAA9-2DEDFCDBD93B}" presName="compNode" presStyleCnt="0"/>
      <dgm:spPr/>
    </dgm:pt>
    <dgm:pt modelId="{1425004A-3E1C-49BC-8248-32BD575A196F}" type="pres">
      <dgm:prSet presAssocID="{DB5672F8-F477-4669-AAA9-2DEDFCDBD93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 sign"/>
        </a:ext>
      </dgm:extLst>
    </dgm:pt>
    <dgm:pt modelId="{C968B2B5-66DA-4813-98B1-2D44E295EBA8}" type="pres">
      <dgm:prSet presAssocID="{DB5672F8-F477-4669-AAA9-2DEDFCDBD93B}" presName="iconSpace" presStyleCnt="0"/>
      <dgm:spPr/>
    </dgm:pt>
    <dgm:pt modelId="{28877604-133E-4919-BB9A-5E2317EFAA84}" type="pres">
      <dgm:prSet presAssocID="{DB5672F8-F477-4669-AAA9-2DEDFCDBD93B}" presName="parTx" presStyleLbl="revTx" presStyleIdx="2" presStyleCnt="8">
        <dgm:presLayoutVars>
          <dgm:chMax val="0"/>
          <dgm:chPref val="0"/>
        </dgm:presLayoutVars>
      </dgm:prSet>
      <dgm:spPr/>
    </dgm:pt>
    <dgm:pt modelId="{DDF71E01-DC15-405C-8225-1348E9CB0A02}" type="pres">
      <dgm:prSet presAssocID="{DB5672F8-F477-4669-AAA9-2DEDFCDBD93B}" presName="txSpace" presStyleCnt="0"/>
      <dgm:spPr/>
    </dgm:pt>
    <dgm:pt modelId="{FC4A22A0-C5AE-4966-B707-ED654A093AEE}" type="pres">
      <dgm:prSet presAssocID="{DB5672F8-F477-4669-AAA9-2DEDFCDBD93B}" presName="desTx" presStyleLbl="revTx" presStyleIdx="3" presStyleCnt="8">
        <dgm:presLayoutVars/>
      </dgm:prSet>
      <dgm:spPr/>
    </dgm:pt>
    <dgm:pt modelId="{AF53E970-DFEF-4387-85BE-AE6FC6C1BFFF}" type="pres">
      <dgm:prSet presAssocID="{30199BDB-EE42-4A12-B682-2D3B1CAAC674}" presName="sibTrans" presStyleCnt="0"/>
      <dgm:spPr/>
    </dgm:pt>
    <dgm:pt modelId="{0F078198-0A71-4AAF-9321-B7F7616CF3D4}" type="pres">
      <dgm:prSet presAssocID="{09F54B94-56DB-48F0-8824-5806979667C9}" presName="compNode" presStyleCnt="0"/>
      <dgm:spPr/>
    </dgm:pt>
    <dgm:pt modelId="{13E3EB26-C1D8-40EC-801D-4233F937F522}" type="pres">
      <dgm:prSet presAssocID="{09F54B94-56DB-48F0-8824-5806979667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36151DDF-58C7-4922-91FA-84FD2BAFD2FE}" type="pres">
      <dgm:prSet presAssocID="{09F54B94-56DB-48F0-8824-5806979667C9}" presName="iconSpace" presStyleCnt="0"/>
      <dgm:spPr/>
    </dgm:pt>
    <dgm:pt modelId="{7632B134-6E30-417C-8576-97531242A89F}" type="pres">
      <dgm:prSet presAssocID="{09F54B94-56DB-48F0-8824-5806979667C9}" presName="parTx" presStyleLbl="revTx" presStyleIdx="4" presStyleCnt="8">
        <dgm:presLayoutVars>
          <dgm:chMax val="0"/>
          <dgm:chPref val="0"/>
        </dgm:presLayoutVars>
      </dgm:prSet>
      <dgm:spPr/>
    </dgm:pt>
    <dgm:pt modelId="{973A3DAC-56E4-4195-9AD2-A72DCCCA6E39}" type="pres">
      <dgm:prSet presAssocID="{09F54B94-56DB-48F0-8824-5806979667C9}" presName="txSpace" presStyleCnt="0"/>
      <dgm:spPr/>
    </dgm:pt>
    <dgm:pt modelId="{6E0DEA22-7274-4AE3-B4F1-962659F2E406}" type="pres">
      <dgm:prSet presAssocID="{09F54B94-56DB-48F0-8824-5806979667C9}" presName="desTx" presStyleLbl="revTx" presStyleIdx="5" presStyleCnt="8">
        <dgm:presLayoutVars/>
      </dgm:prSet>
      <dgm:spPr/>
    </dgm:pt>
    <dgm:pt modelId="{35AD40FD-57D4-4F64-8E5E-34DF6E2326A2}" type="pres">
      <dgm:prSet presAssocID="{3AA93137-D75D-46A7-8B46-B7D9D8757775}" presName="sibTrans" presStyleCnt="0"/>
      <dgm:spPr/>
    </dgm:pt>
    <dgm:pt modelId="{CB70862C-4F40-4E81-84D7-1A8498EB3D29}" type="pres">
      <dgm:prSet presAssocID="{2B91DE6A-6D40-4091-9C7A-445F6D8C94A1}" presName="compNode" presStyleCnt="0"/>
      <dgm:spPr/>
    </dgm:pt>
    <dgm:pt modelId="{652172EA-68CA-4796-98BD-E9BF9491E774}" type="pres">
      <dgm:prSet presAssocID="{2B91DE6A-6D40-4091-9C7A-445F6D8C94A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CCE983A4-DEAE-450B-A65A-1E17E2300744}" type="pres">
      <dgm:prSet presAssocID="{2B91DE6A-6D40-4091-9C7A-445F6D8C94A1}" presName="iconSpace" presStyleCnt="0"/>
      <dgm:spPr/>
    </dgm:pt>
    <dgm:pt modelId="{72D24BBE-FF3B-414D-911E-A0BD7D2B86C3}" type="pres">
      <dgm:prSet presAssocID="{2B91DE6A-6D40-4091-9C7A-445F6D8C94A1}" presName="parTx" presStyleLbl="revTx" presStyleIdx="6" presStyleCnt="8">
        <dgm:presLayoutVars>
          <dgm:chMax val="0"/>
          <dgm:chPref val="0"/>
        </dgm:presLayoutVars>
      </dgm:prSet>
      <dgm:spPr/>
    </dgm:pt>
    <dgm:pt modelId="{CBD7F3C2-4F01-4F54-8854-EBA8282D7F12}" type="pres">
      <dgm:prSet presAssocID="{2B91DE6A-6D40-4091-9C7A-445F6D8C94A1}" presName="txSpace" presStyleCnt="0"/>
      <dgm:spPr/>
    </dgm:pt>
    <dgm:pt modelId="{A3DE5407-05B1-4550-BF80-82E996E2D7C2}" type="pres">
      <dgm:prSet presAssocID="{2B91DE6A-6D40-4091-9C7A-445F6D8C94A1}" presName="desTx" presStyleLbl="revTx" presStyleIdx="7" presStyleCnt="8">
        <dgm:presLayoutVars/>
      </dgm:prSet>
      <dgm:spPr/>
    </dgm:pt>
  </dgm:ptLst>
  <dgm:cxnLst>
    <dgm:cxn modelId="{27A9A90F-9420-4B45-90E4-B7773D26400E}" srcId="{0A9A748C-A2A0-4A4B-BC5C-C6529C9408C2}" destId="{71908929-A308-4883-B3A9-B0FB0F9144FA}" srcOrd="0" destOrd="0" parTransId="{CAAECD2F-E12A-4E2E-8D99-BA8F7C953E64}" sibTransId="{240C6545-F160-4DF0-962C-10BBABD262AF}"/>
    <dgm:cxn modelId="{9DA9F115-B21C-4A04-866E-E924315E35CD}" srcId="{0A9A748C-A2A0-4A4B-BC5C-C6529C9408C2}" destId="{09F54B94-56DB-48F0-8824-5806979667C9}" srcOrd="2" destOrd="0" parTransId="{8525D7D9-F336-46FF-BC0F-4D6C9301692A}" sibTransId="{3AA93137-D75D-46A7-8B46-B7D9D8757775}"/>
    <dgm:cxn modelId="{A4A12E21-235C-42DC-8A3C-C10E19845434}" type="presOf" srcId="{BB360832-6B86-42C4-96CC-EA31593E487C}" destId="{6E0DEA22-7274-4AE3-B4F1-962659F2E406}" srcOrd="0" destOrd="0" presId="urn:microsoft.com/office/officeart/2018/5/layout/CenteredIconLabelDescriptionList"/>
    <dgm:cxn modelId="{755EA332-B24B-468C-8282-0312964DDC0C}" type="presOf" srcId="{6CCA8B25-8ABF-4FB6-962E-8EF178F5781E}" destId="{FC4A22A0-C5AE-4966-B707-ED654A093AEE}" srcOrd="0" destOrd="0" presId="urn:microsoft.com/office/officeart/2018/5/layout/CenteredIconLabelDescriptionList"/>
    <dgm:cxn modelId="{0BF5D358-E954-44B7-B16A-43F648F3FF35}" srcId="{09F54B94-56DB-48F0-8824-5806979667C9}" destId="{BB360832-6B86-42C4-96CC-EA31593E487C}" srcOrd="0" destOrd="0" parTransId="{03E34BAE-E4B1-4AB1-942B-1CF5D58D5591}" sibTransId="{BAB894C7-4929-4F2C-845A-0DEC121BF11F}"/>
    <dgm:cxn modelId="{5B43987B-07ED-4758-8600-806ECC7D8A23}" type="presOf" srcId="{DB5672F8-F477-4669-AAA9-2DEDFCDBD93B}" destId="{28877604-133E-4919-BB9A-5E2317EFAA84}" srcOrd="0" destOrd="0" presId="urn:microsoft.com/office/officeart/2018/5/layout/CenteredIconLabelDescriptionList"/>
    <dgm:cxn modelId="{D9C4CE7E-A2B5-485F-8C61-D0D1035717E0}" srcId="{0A9A748C-A2A0-4A4B-BC5C-C6529C9408C2}" destId="{DB5672F8-F477-4669-AAA9-2DEDFCDBD93B}" srcOrd="1" destOrd="0" parTransId="{40320F3E-8AA7-4A53-9FFF-3F98CCAB85E5}" sibTransId="{30199BDB-EE42-4A12-B682-2D3B1CAAC674}"/>
    <dgm:cxn modelId="{CA1DC597-CE33-49CD-9A2B-F756177566BA}" srcId="{71908929-A308-4883-B3A9-B0FB0F9144FA}" destId="{A73BAAA8-26EC-4279-9FE3-986468113C4D}" srcOrd="0" destOrd="0" parTransId="{BD84766A-C1CD-4159-92AB-21473CFDAA4E}" sibTransId="{953CDBFF-FDB3-43BE-842C-A4F603BE1445}"/>
    <dgm:cxn modelId="{BFD2C5AC-2712-4A52-BEB0-E73837975AB8}" type="presOf" srcId="{A73BAAA8-26EC-4279-9FE3-986468113C4D}" destId="{310F6D77-05A9-4494-BB8C-13A597F23B15}" srcOrd="0" destOrd="0" presId="urn:microsoft.com/office/officeart/2018/5/layout/CenteredIconLabelDescriptionList"/>
    <dgm:cxn modelId="{060596B0-648F-4E56-AE24-D193C67183D5}" type="presOf" srcId="{71908929-A308-4883-B3A9-B0FB0F9144FA}" destId="{0C1F04F4-87E6-4050-B850-BBC6CD147609}" srcOrd="0" destOrd="0" presId="urn:microsoft.com/office/officeart/2018/5/layout/CenteredIconLabelDescriptionList"/>
    <dgm:cxn modelId="{E52774BA-E502-4E0F-A459-BE348133C465}" type="presOf" srcId="{2B91DE6A-6D40-4091-9C7A-445F6D8C94A1}" destId="{72D24BBE-FF3B-414D-911E-A0BD7D2B86C3}" srcOrd="0" destOrd="0" presId="urn:microsoft.com/office/officeart/2018/5/layout/CenteredIconLabelDescriptionList"/>
    <dgm:cxn modelId="{E6DA08BD-1719-4A79-9930-AD64DBD21414}" srcId="{2B91DE6A-6D40-4091-9C7A-445F6D8C94A1}" destId="{77474D0E-BA44-4CB0-B560-A46E18DA194F}" srcOrd="0" destOrd="0" parTransId="{042CC206-C3A1-4651-AD5C-45B0B6B62D70}" sibTransId="{B7FEA2CB-F098-48E2-AD7B-B7330BE2E922}"/>
    <dgm:cxn modelId="{91E96EBD-6753-46D4-9C51-E0FAD7F87356}" type="presOf" srcId="{77474D0E-BA44-4CB0-B560-A46E18DA194F}" destId="{A3DE5407-05B1-4550-BF80-82E996E2D7C2}" srcOrd="0" destOrd="0" presId="urn:microsoft.com/office/officeart/2018/5/layout/CenteredIconLabelDescriptionList"/>
    <dgm:cxn modelId="{4DB77FD6-B2C4-4B5A-B62F-D28011FBB896}" srcId="{0A9A748C-A2A0-4A4B-BC5C-C6529C9408C2}" destId="{2B91DE6A-6D40-4091-9C7A-445F6D8C94A1}" srcOrd="3" destOrd="0" parTransId="{49BB9260-1197-4652-A0AE-E135DBD7C6B4}" sibTransId="{1C88F153-E96D-46CD-8166-934AEDC62935}"/>
    <dgm:cxn modelId="{3077BFDC-1543-49E5-9AFE-0AA5A572DF1D}" type="presOf" srcId="{0A9A748C-A2A0-4A4B-BC5C-C6529C9408C2}" destId="{8A09E103-F992-462C-8C96-73DE951A2A4E}" srcOrd="0" destOrd="0" presId="urn:microsoft.com/office/officeart/2018/5/layout/CenteredIconLabelDescriptionList"/>
    <dgm:cxn modelId="{17FAA6E2-B830-46F0-A156-73861B99EA4E}" type="presOf" srcId="{09F54B94-56DB-48F0-8824-5806979667C9}" destId="{7632B134-6E30-417C-8576-97531242A89F}" srcOrd="0" destOrd="0" presId="urn:microsoft.com/office/officeart/2018/5/layout/CenteredIconLabelDescriptionList"/>
    <dgm:cxn modelId="{137C24F7-152A-4EFE-8399-40697AD681AA}" srcId="{DB5672F8-F477-4669-AAA9-2DEDFCDBD93B}" destId="{6CCA8B25-8ABF-4FB6-962E-8EF178F5781E}" srcOrd="0" destOrd="0" parTransId="{9712EF5B-B154-4A5D-91FC-CCD1A9E85415}" sibTransId="{032D272F-7B03-4618-9323-BBF61591D84E}"/>
    <dgm:cxn modelId="{D864A975-465D-4C68-8C61-21BAC51318DF}" type="presParOf" srcId="{8A09E103-F992-462C-8C96-73DE951A2A4E}" destId="{A57C5AD7-9140-4081-B72E-93B9FDCF5C7A}" srcOrd="0" destOrd="0" presId="urn:microsoft.com/office/officeart/2018/5/layout/CenteredIconLabelDescriptionList"/>
    <dgm:cxn modelId="{9AC65FD0-52DB-474B-9444-868ADC99C9F5}" type="presParOf" srcId="{A57C5AD7-9140-4081-B72E-93B9FDCF5C7A}" destId="{A81770C1-7F3C-4A83-A925-9365A3704091}" srcOrd="0" destOrd="0" presId="urn:microsoft.com/office/officeart/2018/5/layout/CenteredIconLabelDescriptionList"/>
    <dgm:cxn modelId="{95B4E009-35BF-4E42-8BFC-D31B19900B56}" type="presParOf" srcId="{A57C5AD7-9140-4081-B72E-93B9FDCF5C7A}" destId="{A39443D7-DBF8-45A7-B23B-02999D971554}" srcOrd="1" destOrd="0" presId="urn:microsoft.com/office/officeart/2018/5/layout/CenteredIconLabelDescriptionList"/>
    <dgm:cxn modelId="{1BA74B8F-F6C5-4789-BE7E-3F60F2BCD060}" type="presParOf" srcId="{A57C5AD7-9140-4081-B72E-93B9FDCF5C7A}" destId="{0C1F04F4-87E6-4050-B850-BBC6CD147609}" srcOrd="2" destOrd="0" presId="urn:microsoft.com/office/officeart/2018/5/layout/CenteredIconLabelDescriptionList"/>
    <dgm:cxn modelId="{4E82FC8C-D9B1-4493-8158-CD3A71D31A09}" type="presParOf" srcId="{A57C5AD7-9140-4081-B72E-93B9FDCF5C7A}" destId="{8BED0D45-A5E1-402B-8362-7D600DB00471}" srcOrd="3" destOrd="0" presId="urn:microsoft.com/office/officeart/2018/5/layout/CenteredIconLabelDescriptionList"/>
    <dgm:cxn modelId="{931208FC-048E-4CB5-95A2-C08ACA8BB583}" type="presParOf" srcId="{A57C5AD7-9140-4081-B72E-93B9FDCF5C7A}" destId="{310F6D77-05A9-4494-BB8C-13A597F23B15}" srcOrd="4" destOrd="0" presId="urn:microsoft.com/office/officeart/2018/5/layout/CenteredIconLabelDescriptionList"/>
    <dgm:cxn modelId="{7849C492-C434-4D01-8AF4-60D4B410C0F5}" type="presParOf" srcId="{8A09E103-F992-462C-8C96-73DE951A2A4E}" destId="{4E33519E-A177-452C-9B72-FF5B0287E9E8}" srcOrd="1" destOrd="0" presId="urn:microsoft.com/office/officeart/2018/5/layout/CenteredIconLabelDescriptionList"/>
    <dgm:cxn modelId="{36463D1F-92C1-4313-A454-EB25D374034F}" type="presParOf" srcId="{8A09E103-F992-462C-8C96-73DE951A2A4E}" destId="{53768B5B-FFDC-495F-B81B-64935C5B5C98}" srcOrd="2" destOrd="0" presId="urn:microsoft.com/office/officeart/2018/5/layout/CenteredIconLabelDescriptionList"/>
    <dgm:cxn modelId="{2E2DFD67-415A-4B03-B44D-989AB704E56B}" type="presParOf" srcId="{53768B5B-FFDC-495F-B81B-64935C5B5C98}" destId="{1425004A-3E1C-49BC-8248-32BD575A196F}" srcOrd="0" destOrd="0" presId="urn:microsoft.com/office/officeart/2018/5/layout/CenteredIconLabelDescriptionList"/>
    <dgm:cxn modelId="{0B9E22A8-794F-4E59-A6AB-8939DA2A7C21}" type="presParOf" srcId="{53768B5B-FFDC-495F-B81B-64935C5B5C98}" destId="{C968B2B5-66DA-4813-98B1-2D44E295EBA8}" srcOrd="1" destOrd="0" presId="urn:microsoft.com/office/officeart/2018/5/layout/CenteredIconLabelDescriptionList"/>
    <dgm:cxn modelId="{EA67F8B5-A7EB-42C7-9289-9383F1C6EA4C}" type="presParOf" srcId="{53768B5B-FFDC-495F-B81B-64935C5B5C98}" destId="{28877604-133E-4919-BB9A-5E2317EFAA84}" srcOrd="2" destOrd="0" presId="urn:microsoft.com/office/officeart/2018/5/layout/CenteredIconLabelDescriptionList"/>
    <dgm:cxn modelId="{BC42DC6A-DEE2-4D78-ADC4-61B1D6430C99}" type="presParOf" srcId="{53768B5B-FFDC-495F-B81B-64935C5B5C98}" destId="{DDF71E01-DC15-405C-8225-1348E9CB0A02}" srcOrd="3" destOrd="0" presId="urn:microsoft.com/office/officeart/2018/5/layout/CenteredIconLabelDescriptionList"/>
    <dgm:cxn modelId="{A3BE2FA8-CB48-4BE0-89DB-338AF11235DD}" type="presParOf" srcId="{53768B5B-FFDC-495F-B81B-64935C5B5C98}" destId="{FC4A22A0-C5AE-4966-B707-ED654A093AEE}" srcOrd="4" destOrd="0" presId="urn:microsoft.com/office/officeart/2018/5/layout/CenteredIconLabelDescriptionList"/>
    <dgm:cxn modelId="{874A5F6E-53A2-453C-97E2-2755B8AABD8A}" type="presParOf" srcId="{8A09E103-F992-462C-8C96-73DE951A2A4E}" destId="{AF53E970-DFEF-4387-85BE-AE6FC6C1BFFF}" srcOrd="3" destOrd="0" presId="urn:microsoft.com/office/officeart/2018/5/layout/CenteredIconLabelDescriptionList"/>
    <dgm:cxn modelId="{592E31DE-C08E-4983-BBAA-78EE8F0B459B}" type="presParOf" srcId="{8A09E103-F992-462C-8C96-73DE951A2A4E}" destId="{0F078198-0A71-4AAF-9321-B7F7616CF3D4}" srcOrd="4" destOrd="0" presId="urn:microsoft.com/office/officeart/2018/5/layout/CenteredIconLabelDescriptionList"/>
    <dgm:cxn modelId="{BDCCF891-7405-4D10-93CB-D50EF0E30ABF}" type="presParOf" srcId="{0F078198-0A71-4AAF-9321-B7F7616CF3D4}" destId="{13E3EB26-C1D8-40EC-801D-4233F937F522}" srcOrd="0" destOrd="0" presId="urn:microsoft.com/office/officeart/2018/5/layout/CenteredIconLabelDescriptionList"/>
    <dgm:cxn modelId="{5C21D5E2-6A9D-44E4-80EE-A28849CA4ECB}" type="presParOf" srcId="{0F078198-0A71-4AAF-9321-B7F7616CF3D4}" destId="{36151DDF-58C7-4922-91FA-84FD2BAFD2FE}" srcOrd="1" destOrd="0" presId="urn:microsoft.com/office/officeart/2018/5/layout/CenteredIconLabelDescriptionList"/>
    <dgm:cxn modelId="{07588789-AE14-44F7-B0C2-25C4E0528BF1}" type="presParOf" srcId="{0F078198-0A71-4AAF-9321-B7F7616CF3D4}" destId="{7632B134-6E30-417C-8576-97531242A89F}" srcOrd="2" destOrd="0" presId="urn:microsoft.com/office/officeart/2018/5/layout/CenteredIconLabelDescriptionList"/>
    <dgm:cxn modelId="{C8C7BF0F-5151-4441-8777-60AB5B379FF9}" type="presParOf" srcId="{0F078198-0A71-4AAF-9321-B7F7616CF3D4}" destId="{973A3DAC-56E4-4195-9AD2-A72DCCCA6E39}" srcOrd="3" destOrd="0" presId="urn:microsoft.com/office/officeart/2018/5/layout/CenteredIconLabelDescriptionList"/>
    <dgm:cxn modelId="{4664C9AC-7ED8-4C17-B3EF-80B1C4C61003}" type="presParOf" srcId="{0F078198-0A71-4AAF-9321-B7F7616CF3D4}" destId="{6E0DEA22-7274-4AE3-B4F1-962659F2E406}" srcOrd="4" destOrd="0" presId="urn:microsoft.com/office/officeart/2018/5/layout/CenteredIconLabelDescriptionList"/>
    <dgm:cxn modelId="{96A38D18-8EB3-44C3-8361-6B21922F4791}" type="presParOf" srcId="{8A09E103-F992-462C-8C96-73DE951A2A4E}" destId="{35AD40FD-57D4-4F64-8E5E-34DF6E2326A2}" srcOrd="5" destOrd="0" presId="urn:microsoft.com/office/officeart/2018/5/layout/CenteredIconLabelDescriptionList"/>
    <dgm:cxn modelId="{9F0EC1D4-E58F-4977-894B-AD47376CDEAE}" type="presParOf" srcId="{8A09E103-F992-462C-8C96-73DE951A2A4E}" destId="{CB70862C-4F40-4E81-84D7-1A8498EB3D29}" srcOrd="6" destOrd="0" presId="urn:microsoft.com/office/officeart/2018/5/layout/CenteredIconLabelDescriptionList"/>
    <dgm:cxn modelId="{5BDD0AA4-55B3-4EEE-8393-F9E4F9CE5D9B}" type="presParOf" srcId="{CB70862C-4F40-4E81-84D7-1A8498EB3D29}" destId="{652172EA-68CA-4796-98BD-E9BF9491E774}" srcOrd="0" destOrd="0" presId="urn:microsoft.com/office/officeart/2018/5/layout/CenteredIconLabelDescriptionList"/>
    <dgm:cxn modelId="{A6466A84-067C-4869-9ED2-A67F829218C5}" type="presParOf" srcId="{CB70862C-4F40-4E81-84D7-1A8498EB3D29}" destId="{CCE983A4-DEAE-450B-A65A-1E17E2300744}" srcOrd="1" destOrd="0" presId="urn:microsoft.com/office/officeart/2018/5/layout/CenteredIconLabelDescriptionList"/>
    <dgm:cxn modelId="{343721CD-D8F9-4190-9700-7BFC8D9F8818}" type="presParOf" srcId="{CB70862C-4F40-4E81-84D7-1A8498EB3D29}" destId="{72D24BBE-FF3B-414D-911E-A0BD7D2B86C3}" srcOrd="2" destOrd="0" presId="urn:microsoft.com/office/officeart/2018/5/layout/CenteredIconLabelDescriptionList"/>
    <dgm:cxn modelId="{E8BEA78C-93B1-4E29-B538-77F174CD20A6}" type="presParOf" srcId="{CB70862C-4F40-4E81-84D7-1A8498EB3D29}" destId="{CBD7F3C2-4F01-4F54-8854-EBA8282D7F12}" srcOrd="3" destOrd="0" presId="urn:microsoft.com/office/officeart/2018/5/layout/CenteredIconLabelDescriptionList"/>
    <dgm:cxn modelId="{BE30384F-8666-4B5B-87E2-B6438BFFB3DC}" type="presParOf" srcId="{CB70862C-4F40-4E81-84D7-1A8498EB3D29}" destId="{A3DE5407-05B1-4550-BF80-82E996E2D7C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1770C1-7F3C-4A83-A925-9365A3704091}">
      <dsp:nvSpPr>
        <dsp:cNvPr id="0" name=""/>
        <dsp:cNvSpPr/>
      </dsp:nvSpPr>
      <dsp:spPr>
        <a:xfrm>
          <a:off x="791701" y="1011249"/>
          <a:ext cx="851976" cy="851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1F04F4-87E6-4050-B850-BBC6CD147609}">
      <dsp:nvSpPr>
        <dsp:cNvPr id="0" name=""/>
        <dsp:cNvSpPr/>
      </dsp:nvSpPr>
      <dsp:spPr>
        <a:xfrm>
          <a:off x="580" y="196341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b="0" i="0" u="sng" kern="1200"/>
            <a:t>Confidentiality</a:t>
          </a:r>
          <a:endParaRPr lang="en-US" sz="2300" kern="1200"/>
        </a:p>
      </dsp:txBody>
      <dsp:txXfrm>
        <a:off x="580" y="1963418"/>
        <a:ext cx="2434218" cy="365132"/>
      </dsp:txXfrm>
    </dsp:sp>
    <dsp:sp modelId="{310F6D77-05A9-4494-BB8C-13A597F23B15}">
      <dsp:nvSpPr>
        <dsp:cNvPr id="0" name=""/>
        <dsp:cNvSpPr/>
      </dsp:nvSpPr>
      <dsp:spPr>
        <a:xfrm>
          <a:off x="580" y="2375151"/>
          <a:ext cx="2434218" cy="96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data remains private and hidden from un-authorized  access.</a:t>
          </a:r>
        </a:p>
      </dsp:txBody>
      <dsp:txXfrm>
        <a:off x="580" y="2375151"/>
        <a:ext cx="2434218" cy="966142"/>
      </dsp:txXfrm>
    </dsp:sp>
    <dsp:sp modelId="{1425004A-3E1C-49BC-8248-32BD575A196F}">
      <dsp:nvSpPr>
        <dsp:cNvPr id="0" name=""/>
        <dsp:cNvSpPr/>
      </dsp:nvSpPr>
      <dsp:spPr>
        <a:xfrm>
          <a:off x="3651908" y="1011249"/>
          <a:ext cx="851976" cy="851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77604-133E-4919-BB9A-5E2317EFAA84}">
      <dsp:nvSpPr>
        <dsp:cNvPr id="0" name=""/>
        <dsp:cNvSpPr/>
      </dsp:nvSpPr>
      <dsp:spPr>
        <a:xfrm>
          <a:off x="2860787" y="196341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b="0" i="0" u="sng" kern="1200"/>
            <a:t>Integrity</a:t>
          </a:r>
          <a:endParaRPr lang="en-US" sz="2300" kern="1200"/>
        </a:p>
      </dsp:txBody>
      <dsp:txXfrm>
        <a:off x="2860787" y="1963418"/>
        <a:ext cx="2434218" cy="365132"/>
      </dsp:txXfrm>
    </dsp:sp>
    <dsp:sp modelId="{FC4A22A0-C5AE-4966-B707-ED654A093AEE}">
      <dsp:nvSpPr>
        <dsp:cNvPr id="0" name=""/>
        <dsp:cNvSpPr/>
      </dsp:nvSpPr>
      <dsp:spPr>
        <a:xfrm>
          <a:off x="2860787" y="2375151"/>
          <a:ext cx="2434218" cy="96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kern="1200"/>
            <a:t>data has not been tampered with or altered with during transmission or storage.</a:t>
          </a:r>
          <a:endParaRPr lang="en-US" sz="1700" kern="1200"/>
        </a:p>
      </dsp:txBody>
      <dsp:txXfrm>
        <a:off x="2860787" y="2375151"/>
        <a:ext cx="2434218" cy="966142"/>
      </dsp:txXfrm>
    </dsp:sp>
    <dsp:sp modelId="{13E3EB26-C1D8-40EC-801D-4233F937F522}">
      <dsp:nvSpPr>
        <dsp:cNvPr id="0" name=""/>
        <dsp:cNvSpPr/>
      </dsp:nvSpPr>
      <dsp:spPr>
        <a:xfrm>
          <a:off x="6512115" y="1011249"/>
          <a:ext cx="851976" cy="8519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32B134-6E30-417C-8576-97531242A89F}">
      <dsp:nvSpPr>
        <dsp:cNvPr id="0" name=""/>
        <dsp:cNvSpPr/>
      </dsp:nvSpPr>
      <dsp:spPr>
        <a:xfrm>
          <a:off x="5720994" y="196341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b="0" i="0" u="sng" kern="1200"/>
            <a:t>Authentication</a:t>
          </a:r>
          <a:endParaRPr lang="en-US" sz="2300" kern="1200"/>
        </a:p>
      </dsp:txBody>
      <dsp:txXfrm>
        <a:off x="5720994" y="1963418"/>
        <a:ext cx="2434218" cy="365132"/>
      </dsp:txXfrm>
    </dsp:sp>
    <dsp:sp modelId="{6E0DEA22-7274-4AE3-B4F1-962659F2E406}">
      <dsp:nvSpPr>
        <dsp:cNvPr id="0" name=""/>
        <dsp:cNvSpPr/>
      </dsp:nvSpPr>
      <dsp:spPr>
        <a:xfrm>
          <a:off x="5720994" y="2375151"/>
          <a:ext cx="2434218" cy="96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ensures the identity of sender or receiver of data.</a:t>
          </a:r>
        </a:p>
      </dsp:txBody>
      <dsp:txXfrm>
        <a:off x="5720994" y="2375151"/>
        <a:ext cx="2434218" cy="966142"/>
      </dsp:txXfrm>
    </dsp:sp>
    <dsp:sp modelId="{652172EA-68CA-4796-98BD-E9BF9491E774}">
      <dsp:nvSpPr>
        <dsp:cNvPr id="0" name=""/>
        <dsp:cNvSpPr/>
      </dsp:nvSpPr>
      <dsp:spPr>
        <a:xfrm>
          <a:off x="9372322" y="1011249"/>
          <a:ext cx="851976" cy="8519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24BBE-FF3B-414D-911E-A0BD7D2B86C3}">
      <dsp:nvSpPr>
        <dsp:cNvPr id="0" name=""/>
        <dsp:cNvSpPr/>
      </dsp:nvSpPr>
      <dsp:spPr>
        <a:xfrm>
          <a:off x="8581201" y="1963418"/>
          <a:ext cx="2434218" cy="365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b="0" u="sng" kern="1200"/>
            <a:t>Non-Repudiation</a:t>
          </a:r>
          <a:endParaRPr lang="en-US" sz="2300" kern="1200"/>
        </a:p>
      </dsp:txBody>
      <dsp:txXfrm>
        <a:off x="8581201" y="1963418"/>
        <a:ext cx="2434218" cy="365132"/>
      </dsp:txXfrm>
    </dsp:sp>
    <dsp:sp modelId="{A3DE5407-05B1-4550-BF80-82E996E2D7C2}">
      <dsp:nvSpPr>
        <dsp:cNvPr id="0" name=""/>
        <dsp:cNvSpPr/>
      </dsp:nvSpPr>
      <dsp:spPr>
        <a:xfrm>
          <a:off x="8581201" y="2375151"/>
          <a:ext cx="2434218" cy="966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sender cannot deny the authenticity of a message they have sent.</a:t>
          </a:r>
        </a:p>
      </dsp:txBody>
      <dsp:txXfrm>
        <a:off x="8581201" y="2375151"/>
        <a:ext cx="2434218" cy="96614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thalesgroup.com/" TargetMode="External"/><Relationship Id="rId7" Type="http://schemas.openxmlformats.org/officeDocument/2006/relationships/hyperlink" Target="https://www.youtube.com/user/thethalesgroup" TargetMode="External"/><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hyperlink" Target="https://twitter.com/thalesgroup" TargetMode="External"/><Relationship Id="rId5" Type="http://schemas.openxmlformats.org/officeDocument/2006/relationships/hyperlink" Target="https://www.facebook.com/thalesgroup" TargetMode="External"/><Relationship Id="rId4" Type="http://schemas.openxmlformats.org/officeDocument/2006/relationships/hyperlink" Target="https://www.linkedin.com/company/thales/" TargetMode="Externa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0.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openxmlformats.org/officeDocument/2006/relationships/image" Target="../media/image2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thalesgroup.com/" TargetMode="External"/><Relationship Id="rId5" Type="http://schemas.microsoft.com/office/2007/relationships/hdphoto" Target="../media/hdphoto1.wdp"/><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8" Type="http://schemas.openxmlformats.org/officeDocument/2006/relationships/hyperlink" Target="https://www.youtube.com/user/thethalesgroup" TargetMode="External"/><Relationship Id="rId3" Type="http://schemas.openxmlformats.org/officeDocument/2006/relationships/image" Target="../media/image25.png"/><Relationship Id="rId7" Type="http://schemas.openxmlformats.org/officeDocument/2006/relationships/hyperlink" Target="https://twitter.com/thalesgroup" TargetMode="External"/><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hyperlink" Target="https://www.facebook.com/thalesgroup" TargetMode="External"/><Relationship Id="rId5" Type="http://schemas.openxmlformats.org/officeDocument/2006/relationships/hyperlink" Target="https://www.linkedin.com/company/thales/" TargetMode="External"/><Relationship Id="rId4" Type="http://schemas.openxmlformats.org/officeDocument/2006/relationships/hyperlink" Target="https://www.thalesgroup.com/" TargetMode="Externa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1.wdp"/><Relationship Id="rId7"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svg"/><Relationship Id="rId4" Type="http://schemas.openxmlformats.org/officeDocument/2006/relationships/image" Target="../media/image21.png"/><Relationship Id="rId9" Type="http://schemas.openxmlformats.org/officeDocument/2006/relationships/image" Target="../media/image20.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16.png"/><Relationship Id="rId9" Type="http://schemas.openxmlformats.org/officeDocument/2006/relationships/image" Target="../media/image20.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hyperlink" Target="https://www.thalesgroup.com/" TargetMode="External"/><Relationship Id="rId5" Type="http://schemas.microsoft.com/office/2007/relationships/hdphoto" Target="../media/hdphoto1.wdp"/><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2"/>
        </a:solidFill>
        <a:effectLst/>
      </p:bgPr>
    </p:bg>
    <p:spTree>
      <p:nvGrpSpPr>
        <p:cNvPr id="1" name=""/>
        <p:cNvGrpSpPr/>
        <p:nvPr/>
      </p:nvGrpSpPr>
      <p:grpSpPr>
        <a:xfrm>
          <a:off x="0" y="0"/>
          <a:ext cx="0" cy="0"/>
          <a:chOff x="0" y="0"/>
          <a:chExt cx="0" cy="0"/>
        </a:xfrm>
      </p:grpSpPr>
      <p:pic>
        <p:nvPicPr>
          <p:cNvPr id="2" name="Picture 1" descr="A planet in space&#10;&#10;Description automatically generated with low confidence">
            <a:extLst>
              <a:ext uri="{FF2B5EF4-FFF2-40B4-BE49-F238E27FC236}">
                <a16:creationId xmlns:a16="http://schemas.microsoft.com/office/drawing/2014/main" id="{BB2A98F7-F159-F60F-46D6-839BCF43925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C2B3475-6FA1-E38C-363D-23108F8B1BFB}"/>
              </a:ext>
            </a:extLst>
          </p:cNvPr>
          <p:cNvSpPr/>
          <p:nvPr/>
        </p:nvSpPr>
        <p:spPr>
          <a:xfrm>
            <a:off x="10083800" y="219075"/>
            <a:ext cx="2108200" cy="6916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aphic 10">
            <a:extLst>
              <a:ext uri="{FF2B5EF4-FFF2-40B4-BE49-F238E27FC236}">
                <a16:creationId xmlns:a16="http://schemas.microsoft.com/office/drawing/2014/main" id="{CA068553-962D-7E77-C347-394CC904794C}"/>
              </a:ext>
            </a:extLst>
          </p:cNvPr>
          <p:cNvGrpSpPr/>
          <p:nvPr/>
        </p:nvGrpSpPr>
        <p:grpSpPr>
          <a:xfrm rot="3961346">
            <a:off x="-3509591" y="1372783"/>
            <a:ext cx="10851195" cy="7716768"/>
            <a:chOff x="-2115223" y="1287251"/>
            <a:chExt cx="8966242" cy="6376294"/>
          </a:xfrm>
        </p:grpSpPr>
        <p:sp>
          <p:nvSpPr>
            <p:cNvPr id="6" name="Freeform: Shape 5">
              <a:extLst>
                <a:ext uri="{FF2B5EF4-FFF2-40B4-BE49-F238E27FC236}">
                  <a16:creationId xmlns:a16="http://schemas.microsoft.com/office/drawing/2014/main" id="{29431AD7-672B-F4E4-7018-CF9738388DAA}"/>
                </a:ext>
              </a:extLst>
            </p:cNvPr>
            <p:cNvSpPr/>
            <p:nvPr/>
          </p:nvSpPr>
          <p:spPr>
            <a:xfrm>
              <a:off x="-2115223" y="1287251"/>
              <a:ext cx="8966242" cy="6376294"/>
            </a:xfrm>
            <a:custGeom>
              <a:avLst/>
              <a:gdLst>
                <a:gd name="connsiteX0" fmla="*/ 1801447 w 8966242"/>
                <a:gd name="connsiteY0" fmla="*/ 6376295 h 6376294"/>
                <a:gd name="connsiteX1" fmla="*/ 0 w 8966242"/>
                <a:gd name="connsiteY1" fmla="*/ 6173158 h 6376294"/>
                <a:gd name="connsiteX2" fmla="*/ 3243396 w 8966242"/>
                <a:gd name="connsiteY2" fmla="*/ 21714 h 6376294"/>
                <a:gd name="connsiteX3" fmla="*/ 5582315 w 8966242"/>
                <a:gd name="connsiteY3" fmla="*/ 0 h 6376294"/>
                <a:gd name="connsiteX4" fmla="*/ 8966243 w 8966242"/>
                <a:gd name="connsiteY4" fmla="*/ 6089854 h 6376294"/>
                <a:gd name="connsiteX5" fmla="*/ 7114468 w 8966242"/>
                <a:gd name="connsiteY5" fmla="*/ 6326881 h 63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6242" h="6376294">
                  <a:moveTo>
                    <a:pt x="1801447" y="6376295"/>
                  </a:moveTo>
                  <a:cubicBezTo>
                    <a:pt x="1081944" y="6374367"/>
                    <a:pt x="686628" y="6333984"/>
                    <a:pt x="0" y="6173158"/>
                  </a:cubicBezTo>
                  <a:lnTo>
                    <a:pt x="3243396" y="21714"/>
                  </a:lnTo>
                  <a:lnTo>
                    <a:pt x="5582315" y="0"/>
                  </a:lnTo>
                  <a:lnTo>
                    <a:pt x="8966243" y="6089854"/>
                  </a:lnTo>
                  <a:cubicBezTo>
                    <a:pt x="8480723" y="6217398"/>
                    <a:pt x="8185353" y="6285483"/>
                    <a:pt x="7114468" y="6326881"/>
                  </a:cubicBezTo>
                </a:path>
              </a:pathLst>
            </a:custGeom>
            <a:solidFill>
              <a:srgbClr val="2C2F73">
                <a:alpha val="67000"/>
              </a:srgbClr>
            </a:solidFill>
            <a:ln w="10139" cap="flat">
              <a:noFill/>
              <a:prstDash val="solid"/>
              <a:miter/>
            </a:ln>
          </p:spPr>
          <p:txBody>
            <a:bodyPr rtlCol="0" anchor="ctr"/>
            <a:lstStyle/>
            <a:p>
              <a:endParaRPr lang="fr-FR"/>
            </a:p>
          </p:txBody>
        </p:sp>
        <p:sp>
          <p:nvSpPr>
            <p:cNvPr id="7" name="Freeform: Shape 6">
              <a:extLst>
                <a:ext uri="{FF2B5EF4-FFF2-40B4-BE49-F238E27FC236}">
                  <a16:creationId xmlns:a16="http://schemas.microsoft.com/office/drawing/2014/main" id="{4ABE54C2-8273-C40C-0BEC-801B4F0B0364}"/>
                </a:ext>
              </a:extLst>
            </p:cNvPr>
            <p:cNvSpPr/>
            <p:nvPr/>
          </p:nvSpPr>
          <p:spPr>
            <a:xfrm rot="-250200">
              <a:off x="1223486" y="4790578"/>
              <a:ext cx="2186617" cy="2129998"/>
            </a:xfrm>
            <a:custGeom>
              <a:avLst/>
              <a:gdLst>
                <a:gd name="connsiteX0" fmla="*/ 2186617 w 2186617"/>
                <a:gd name="connsiteY0" fmla="*/ 1064999 h 2129998"/>
                <a:gd name="connsiteX1" fmla="*/ 1093309 w 2186617"/>
                <a:gd name="connsiteY1" fmla="*/ 2129999 h 2129998"/>
                <a:gd name="connsiteX2" fmla="*/ 0 w 2186617"/>
                <a:gd name="connsiteY2" fmla="*/ 1064999 h 2129998"/>
                <a:gd name="connsiteX3" fmla="*/ 1093309 w 2186617"/>
                <a:gd name="connsiteY3" fmla="*/ 0 h 2129998"/>
                <a:gd name="connsiteX4" fmla="*/ 2186617 w 2186617"/>
                <a:gd name="connsiteY4" fmla="*/ 1064999 h 212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617" h="2129998">
                  <a:moveTo>
                    <a:pt x="2186617" y="1064999"/>
                  </a:moveTo>
                  <a:cubicBezTo>
                    <a:pt x="2186617" y="1653182"/>
                    <a:pt x="1697126" y="2129999"/>
                    <a:pt x="1093309" y="2129999"/>
                  </a:cubicBezTo>
                  <a:cubicBezTo>
                    <a:pt x="489491" y="2129999"/>
                    <a:pt x="0" y="1653182"/>
                    <a:pt x="0" y="1064999"/>
                  </a:cubicBezTo>
                  <a:cubicBezTo>
                    <a:pt x="0" y="476817"/>
                    <a:pt x="489491" y="0"/>
                    <a:pt x="1093309" y="0"/>
                  </a:cubicBezTo>
                  <a:cubicBezTo>
                    <a:pt x="1697126" y="0"/>
                    <a:pt x="2186617" y="476817"/>
                    <a:pt x="2186617" y="1064999"/>
                  </a:cubicBezTo>
                  <a:close/>
                </a:path>
              </a:pathLst>
            </a:custGeom>
            <a:solidFill>
              <a:srgbClr val="2C2F73">
                <a:alpha val="80000"/>
              </a:srgbClr>
            </a:solidFill>
            <a:ln w="10139" cap="flat">
              <a:noFill/>
              <a:prstDash val="solid"/>
              <a:miter/>
            </a:ln>
          </p:spPr>
          <p:txBody>
            <a:bodyPr rtlCol="0" anchor="ctr"/>
            <a:lstStyle/>
            <a:p>
              <a:endParaRPr lang="fr-FR"/>
            </a:p>
          </p:txBody>
        </p:sp>
        <p:sp>
          <p:nvSpPr>
            <p:cNvPr id="8" name="Freeform: Shape 7">
              <a:extLst>
                <a:ext uri="{FF2B5EF4-FFF2-40B4-BE49-F238E27FC236}">
                  <a16:creationId xmlns:a16="http://schemas.microsoft.com/office/drawing/2014/main" id="{46955C8B-0CAA-E815-B2C3-731EF01A03B1}"/>
                </a:ext>
              </a:extLst>
            </p:cNvPr>
            <p:cNvSpPr/>
            <p:nvPr/>
          </p:nvSpPr>
          <p:spPr>
            <a:xfrm>
              <a:off x="-2115223" y="1287251"/>
              <a:ext cx="8966242" cy="6376294"/>
            </a:xfrm>
            <a:custGeom>
              <a:avLst/>
              <a:gdLst>
                <a:gd name="connsiteX0" fmla="*/ 1801447 w 8966242"/>
                <a:gd name="connsiteY0" fmla="*/ 6376295 h 6376294"/>
                <a:gd name="connsiteX1" fmla="*/ 0 w 8966242"/>
                <a:gd name="connsiteY1" fmla="*/ 6173158 h 6376294"/>
                <a:gd name="connsiteX2" fmla="*/ 3243396 w 8966242"/>
                <a:gd name="connsiteY2" fmla="*/ 21714 h 6376294"/>
                <a:gd name="connsiteX3" fmla="*/ 5582315 w 8966242"/>
                <a:gd name="connsiteY3" fmla="*/ 0 h 6376294"/>
                <a:gd name="connsiteX4" fmla="*/ 8966243 w 8966242"/>
                <a:gd name="connsiteY4" fmla="*/ 6089854 h 6376294"/>
                <a:gd name="connsiteX5" fmla="*/ 7114468 w 8966242"/>
                <a:gd name="connsiteY5" fmla="*/ 6326881 h 6376294"/>
                <a:gd name="connsiteX6" fmla="*/ 4483426 w 8966242"/>
                <a:gd name="connsiteY6" fmla="*/ 1152768 h 6376294"/>
                <a:gd name="connsiteX7" fmla="*/ 4315295 w 8966242"/>
                <a:gd name="connsiteY7" fmla="*/ 1154290 h 6376294"/>
                <a:gd name="connsiteX8" fmla="*/ 1801447 w 8966242"/>
                <a:gd name="connsiteY8" fmla="*/ 6376295 h 63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6242" h="6376294">
                  <a:moveTo>
                    <a:pt x="1801447" y="6376295"/>
                  </a:moveTo>
                  <a:cubicBezTo>
                    <a:pt x="1081944" y="6374367"/>
                    <a:pt x="686628" y="6333984"/>
                    <a:pt x="0" y="6173158"/>
                  </a:cubicBezTo>
                  <a:lnTo>
                    <a:pt x="3243396" y="21714"/>
                  </a:lnTo>
                  <a:lnTo>
                    <a:pt x="5582315" y="0"/>
                  </a:lnTo>
                  <a:lnTo>
                    <a:pt x="8966243" y="6089854"/>
                  </a:lnTo>
                  <a:cubicBezTo>
                    <a:pt x="8480723" y="6217398"/>
                    <a:pt x="8185353" y="6285483"/>
                    <a:pt x="7114468" y="6326881"/>
                  </a:cubicBezTo>
                  <a:lnTo>
                    <a:pt x="4483426" y="1152768"/>
                  </a:lnTo>
                  <a:lnTo>
                    <a:pt x="4315295" y="1154290"/>
                  </a:lnTo>
                  <a:lnTo>
                    <a:pt x="1801447" y="6376295"/>
                  </a:lnTo>
                  <a:close/>
                </a:path>
              </a:pathLst>
            </a:custGeom>
            <a:solidFill>
              <a:srgbClr val="2C2F73">
                <a:alpha val="80000"/>
              </a:srgbClr>
            </a:solidFill>
            <a:ln w="10139" cap="flat">
              <a:noFill/>
              <a:prstDash val="solid"/>
              <a:miter/>
            </a:ln>
          </p:spPr>
          <p:txBody>
            <a:bodyPr rtlCol="0" anchor="ctr"/>
            <a:lstStyle/>
            <a:p>
              <a:endParaRPr lang="fr-FR"/>
            </a:p>
          </p:txBody>
        </p:sp>
      </p:grpSp>
      <p:pic>
        <p:nvPicPr>
          <p:cNvPr id="9" name="Image 8">
            <a:extLst>
              <a:ext uri="{FF2B5EF4-FFF2-40B4-BE49-F238E27FC236}">
                <a16:creationId xmlns:a16="http://schemas.microsoft.com/office/drawing/2014/main" id="{23ECCA1C-001D-C8A9-76C4-69BC9B36BA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81537" y="250843"/>
            <a:ext cx="1673012" cy="628076"/>
          </a:xfrm>
          <a:prstGeom prst="rect">
            <a:avLst/>
          </a:prstGeom>
        </p:spPr>
      </p:pic>
      <p:sp>
        <p:nvSpPr>
          <p:cNvPr id="13" name="Title 146">
            <a:extLst>
              <a:ext uri="{FF2B5EF4-FFF2-40B4-BE49-F238E27FC236}">
                <a16:creationId xmlns:a16="http://schemas.microsoft.com/office/drawing/2014/main" id="{A71C9AF5-7C53-980E-3913-667C7DB10F9D}"/>
              </a:ext>
            </a:extLst>
          </p:cNvPr>
          <p:cNvSpPr>
            <a:spLocks noGrp="1"/>
          </p:cNvSpPr>
          <p:nvPr>
            <p:ph type="title" hasCustomPrompt="1"/>
          </p:nvPr>
        </p:nvSpPr>
        <p:spPr>
          <a:xfrm>
            <a:off x="1080000" y="2662254"/>
            <a:ext cx="3815273" cy="1661993"/>
          </a:xfrm>
        </p:spPr>
        <p:txBody>
          <a:bodyPr wrap="square" lIns="0" tIns="0" rIns="0" bIns="0" anchor="ctr">
            <a:spAutoFit/>
          </a:bodyPr>
          <a:lstStyle>
            <a:lvl1pPr>
              <a:lnSpc>
                <a:spcPct val="90000"/>
              </a:lnSpc>
              <a:defRPr sz="4000" b="1">
                <a:solidFill>
                  <a:schemeClr val="bg1"/>
                </a:solidFill>
              </a:defRPr>
            </a:lvl1pPr>
          </a:lstStyle>
          <a:p>
            <a:r>
              <a:rPr lang="en-GB" sz="4000" b="1" dirty="0">
                <a:solidFill>
                  <a:schemeClr val="bg1"/>
                </a:solidFill>
              </a:rPr>
              <a:t>Presentation title on two </a:t>
            </a:r>
            <a:br>
              <a:rPr lang="en-GB" sz="4000" b="1" dirty="0">
                <a:solidFill>
                  <a:schemeClr val="bg1"/>
                </a:solidFill>
              </a:rPr>
            </a:br>
            <a:r>
              <a:rPr lang="en-GB" sz="4000" b="1" dirty="0">
                <a:solidFill>
                  <a:schemeClr val="bg1"/>
                </a:solidFill>
              </a:rPr>
              <a:t>or three lines</a:t>
            </a:r>
          </a:p>
        </p:txBody>
      </p:sp>
      <p:sp>
        <p:nvSpPr>
          <p:cNvPr id="17" name="Text Placeholder 16">
            <a:extLst>
              <a:ext uri="{FF2B5EF4-FFF2-40B4-BE49-F238E27FC236}">
                <a16:creationId xmlns:a16="http://schemas.microsoft.com/office/drawing/2014/main" id="{B686C7C7-E3F1-C112-8757-C612FE80149B}"/>
              </a:ext>
            </a:extLst>
          </p:cNvPr>
          <p:cNvSpPr>
            <a:spLocks noGrp="1"/>
          </p:cNvSpPr>
          <p:nvPr>
            <p:ph type="body" sz="quarter" idx="11" hasCustomPrompt="1"/>
          </p:nvPr>
        </p:nvSpPr>
        <p:spPr>
          <a:xfrm>
            <a:off x="1079500" y="4628182"/>
            <a:ext cx="3815273" cy="602986"/>
          </a:xfrm>
        </p:spPr>
        <p:txBody>
          <a:bodyPr>
            <a:spAutoFit/>
          </a:bodyPr>
          <a:lstStyle>
            <a:lvl1pPr marL="0" indent="0">
              <a:spcBef>
                <a:spcPts val="0"/>
              </a:spcBef>
              <a:buNone/>
              <a:defRPr spc="300" baseline="0">
                <a:solidFill>
                  <a:schemeClr val="bg1"/>
                </a:solidFill>
              </a:defRPr>
            </a:lvl1pPr>
            <a:lvl2pPr marL="0" indent="0">
              <a:buNone/>
              <a:defRPr/>
            </a:lvl2pPr>
          </a:lstStyle>
          <a:p>
            <a:pPr lvl="0"/>
            <a:r>
              <a:rPr lang="en-US" dirty="0"/>
              <a:t>PRESENTATION SUBTITLE </a:t>
            </a:r>
            <a:br>
              <a:rPr lang="en-US" dirty="0"/>
            </a:br>
            <a:r>
              <a:rPr lang="en-US" dirty="0"/>
              <a:t>ON ONE OR TWO LINES</a:t>
            </a:r>
          </a:p>
        </p:txBody>
      </p:sp>
      <p:sp>
        <p:nvSpPr>
          <p:cNvPr id="3" name="TextBox 2">
            <a:extLst>
              <a:ext uri="{FF2B5EF4-FFF2-40B4-BE49-F238E27FC236}">
                <a16:creationId xmlns:a16="http://schemas.microsoft.com/office/drawing/2014/main" id="{7C7F45B7-71C6-1485-8A5A-3C39FEF1F517}"/>
              </a:ext>
            </a:extLst>
          </p:cNvPr>
          <p:cNvSpPr txBox="1"/>
          <p:nvPr/>
        </p:nvSpPr>
        <p:spPr>
          <a:xfrm>
            <a:off x="1079500" y="5769997"/>
            <a:ext cx="1673012" cy="171918"/>
          </a:xfrm>
          <a:prstGeom prst="rect">
            <a:avLst/>
          </a:prstGeom>
          <a:noFill/>
        </p:spPr>
        <p:txBody>
          <a:bodyPr wrap="square" lIns="0" tIns="0" rIns="0" bIns="0" rtlCol="0">
            <a:spAutoFit/>
          </a:bodyPr>
          <a:lstStyle/>
          <a:p>
            <a:pPr algn="l"/>
            <a:r>
              <a:rPr lang="en-GB" sz="1100" noProof="0" dirty="0">
                <a:solidFill>
                  <a:schemeClr val="bg1"/>
                </a:solidFill>
              </a:rPr>
              <a:t>www.thalesgroup.com</a:t>
            </a:r>
          </a:p>
        </p:txBody>
      </p:sp>
    </p:spTree>
    <p:extLst>
      <p:ext uri="{BB962C8B-B14F-4D97-AF65-F5344CB8AC3E}">
        <p14:creationId xmlns:p14="http://schemas.microsoft.com/office/powerpoint/2010/main" val="99520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s + 3 text columns">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2B14D8D-4D87-52F8-13C3-24DF77E36B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32232"/>
            <a:ext cx="12192000" cy="788434"/>
          </a:xfrm>
          <a:prstGeom prst="rect">
            <a:avLst/>
          </a:prstGeom>
        </p:spPr>
      </p:pic>
      <p:sp>
        <p:nvSpPr>
          <p:cNvPr id="2" name="Title 1">
            <a:extLst>
              <a:ext uri="{FF2B5EF4-FFF2-40B4-BE49-F238E27FC236}">
                <a16:creationId xmlns:a16="http://schemas.microsoft.com/office/drawing/2014/main" id="{C544F21C-6A76-4EC9-B1CB-AE2844EC6042}"/>
              </a:ext>
            </a:extLst>
          </p:cNvPr>
          <p:cNvSpPr>
            <a:spLocks noGrp="1"/>
          </p:cNvSpPr>
          <p:nvPr>
            <p:ph type="title" hasCustomPrompt="1"/>
          </p:nvPr>
        </p:nvSpPr>
        <p:spPr>
          <a:xfrm>
            <a:off x="588000" y="360000"/>
            <a:ext cx="11016000" cy="738664"/>
          </a:xfrm>
        </p:spPr>
        <p:txBody>
          <a:bodyPr/>
          <a:lstStyle>
            <a:lvl1pPr>
              <a:defRPr/>
            </a:lvl1pPr>
          </a:lstStyle>
          <a:p>
            <a:r>
              <a:rPr lang="en-US" dirty="0"/>
              <a:t>Click to edit Master title style</a:t>
            </a:r>
            <a:br>
              <a:rPr lang="en-US" dirty="0"/>
            </a:br>
            <a:r>
              <a:rPr lang="en-US" dirty="0"/>
              <a:t>Up to two lines</a:t>
            </a:r>
            <a:endParaRPr lang="en-GB" dirty="0"/>
          </a:p>
        </p:txBody>
      </p:sp>
      <p:sp>
        <p:nvSpPr>
          <p:cNvPr id="3" name="Rectangle 2">
            <a:extLst>
              <a:ext uri="{FF2B5EF4-FFF2-40B4-BE49-F238E27FC236}">
                <a16:creationId xmlns:a16="http://schemas.microsoft.com/office/drawing/2014/main" id="{7BA16A03-4146-5F53-C0DA-9137DF974F0F}"/>
              </a:ext>
            </a:extLst>
          </p:cNvPr>
          <p:cNvSpPr/>
          <p:nvPr/>
        </p:nvSpPr>
        <p:spPr>
          <a:xfrm>
            <a:off x="0" y="1720666"/>
            <a:ext cx="12192000" cy="163786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 name="Group 4">
            <a:extLst>
              <a:ext uri="{FF2B5EF4-FFF2-40B4-BE49-F238E27FC236}">
                <a16:creationId xmlns:a16="http://schemas.microsoft.com/office/drawing/2014/main" id="{02C84C6E-F9BE-ECD5-4869-B01FD6AB479A}"/>
              </a:ext>
            </a:extLst>
          </p:cNvPr>
          <p:cNvGrpSpPr/>
          <p:nvPr/>
        </p:nvGrpSpPr>
        <p:grpSpPr>
          <a:xfrm>
            <a:off x="588000" y="0"/>
            <a:ext cx="920602" cy="112014"/>
            <a:chOff x="696000" y="1460737"/>
            <a:chExt cx="920602" cy="112014"/>
          </a:xfrm>
        </p:grpSpPr>
        <p:sp>
          <p:nvSpPr>
            <p:cNvPr id="6" name="Parallelogram 5">
              <a:extLst>
                <a:ext uri="{FF2B5EF4-FFF2-40B4-BE49-F238E27FC236}">
                  <a16:creationId xmlns:a16="http://schemas.microsoft.com/office/drawing/2014/main" id="{FFDC3944-E18B-AC06-5C2A-7B5D8E56D8BC}"/>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Parallelogram 6">
              <a:extLst>
                <a:ext uri="{FF2B5EF4-FFF2-40B4-BE49-F238E27FC236}">
                  <a16:creationId xmlns:a16="http://schemas.microsoft.com/office/drawing/2014/main" id="{579345D9-6E7C-5088-149B-38B1214DC311}"/>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Parallelogram 7">
              <a:extLst>
                <a:ext uri="{FF2B5EF4-FFF2-40B4-BE49-F238E27FC236}">
                  <a16:creationId xmlns:a16="http://schemas.microsoft.com/office/drawing/2014/main" id="{BB6834DB-5923-334A-8926-5B66A115A866}"/>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Parallelogram 8">
              <a:extLst>
                <a:ext uri="{FF2B5EF4-FFF2-40B4-BE49-F238E27FC236}">
                  <a16:creationId xmlns:a16="http://schemas.microsoft.com/office/drawing/2014/main" id="{8FE4BCDB-0B84-365E-7300-1B9799D413C2}"/>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E5827AC4-BA72-B581-7233-5C5F26E893C4}"/>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A6334529-E7E5-7866-4A09-6DB117F20F4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2216F52D-19DA-813E-FC7B-8F6CC3280F2E}"/>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F47C9705-C842-34B2-C62E-A93BB66EC3F0}"/>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4FAAACF3-0BBD-5EE4-3111-D53D465EC3BD}"/>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2BC4FF41-985A-D5EB-2EE2-84228D9BC2BD}"/>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475797F5-F3DC-EC6B-1705-3E375ED808EE}"/>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03787C70-7A9E-CF22-96F4-BAB137721EAF}"/>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7F9F0163-3D81-A513-B47A-A11B93CCE7F6}"/>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6498ECF2-BE62-D029-7ECA-57ABE78D4C4B}"/>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9F9584FB-E328-225B-5B89-BA3F4914D9E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42E8EBD3-4263-1DFC-65B3-BBD0A43F5F0E}"/>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2AAB9B44-5483-DF54-44F1-3628A96EB604}"/>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 name="Picture Placeholder 26">
            <a:extLst>
              <a:ext uri="{FF2B5EF4-FFF2-40B4-BE49-F238E27FC236}">
                <a16:creationId xmlns:a16="http://schemas.microsoft.com/office/drawing/2014/main" id="{475772A7-633B-9D97-EE91-776C95F183CE}"/>
              </a:ext>
            </a:extLst>
          </p:cNvPr>
          <p:cNvSpPr>
            <a:spLocks noGrp="1"/>
          </p:cNvSpPr>
          <p:nvPr>
            <p:ph type="pic" sz="quarter" idx="10"/>
          </p:nvPr>
        </p:nvSpPr>
        <p:spPr>
          <a:xfrm>
            <a:off x="587999" y="1578576"/>
            <a:ext cx="3420000" cy="1922040"/>
          </a:xfrm>
          <a:custGeom>
            <a:avLst/>
            <a:gdLst>
              <a:gd name="connsiteX0" fmla="*/ 2646219 w 3420000"/>
              <a:gd name="connsiteY0" fmla="*/ 1779950 h 1922040"/>
              <a:gd name="connsiteX1" fmla="*/ 2610682 w 3420000"/>
              <a:gd name="connsiteY1" fmla="*/ 1815950 h 1922040"/>
              <a:gd name="connsiteX2" fmla="*/ 3242541 w 3420000"/>
              <a:gd name="connsiteY2" fmla="*/ 1815950 h 1922040"/>
              <a:gd name="connsiteX3" fmla="*/ 3278078 w 3420000"/>
              <a:gd name="connsiteY3" fmla="*/ 1779950 h 1922040"/>
              <a:gd name="connsiteX4" fmla="*/ 177460 w 3420000"/>
              <a:gd name="connsiteY4" fmla="*/ 106090 h 1922040"/>
              <a:gd name="connsiteX5" fmla="*/ 141923 w 3420000"/>
              <a:gd name="connsiteY5" fmla="*/ 142090 h 1922040"/>
              <a:gd name="connsiteX6" fmla="*/ 773782 w 3420000"/>
              <a:gd name="connsiteY6" fmla="*/ 142090 h 1922040"/>
              <a:gd name="connsiteX7" fmla="*/ 809319 w 3420000"/>
              <a:gd name="connsiteY7" fmla="*/ 106090 h 1922040"/>
              <a:gd name="connsiteX8" fmla="*/ 142635 w 3420000"/>
              <a:gd name="connsiteY8" fmla="*/ 0 h 1922040"/>
              <a:gd name="connsiteX9" fmla="*/ 3420000 w 3420000"/>
              <a:gd name="connsiteY9" fmla="*/ 0 h 1922040"/>
              <a:gd name="connsiteX10" fmla="*/ 3420000 w 3420000"/>
              <a:gd name="connsiteY10" fmla="*/ 1779405 h 1922040"/>
              <a:gd name="connsiteX11" fmla="*/ 3277365 w 3420000"/>
              <a:gd name="connsiteY11" fmla="*/ 1922040 h 1922040"/>
              <a:gd name="connsiteX12" fmla="*/ 0 w 3420000"/>
              <a:gd name="connsiteY12" fmla="*/ 1922040 h 1922040"/>
              <a:gd name="connsiteX13" fmla="*/ 0 w 3420000"/>
              <a:gd name="connsiteY13" fmla="*/ 142635 h 192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0000" h="1922040">
                <a:moveTo>
                  <a:pt x="2646219" y="1779950"/>
                </a:moveTo>
                <a:lnTo>
                  <a:pt x="2610682" y="1815950"/>
                </a:lnTo>
                <a:lnTo>
                  <a:pt x="3242541" y="1815950"/>
                </a:lnTo>
                <a:lnTo>
                  <a:pt x="3278078" y="1779950"/>
                </a:lnTo>
                <a:close/>
                <a:moveTo>
                  <a:pt x="177460" y="106090"/>
                </a:moveTo>
                <a:lnTo>
                  <a:pt x="141923" y="142090"/>
                </a:lnTo>
                <a:lnTo>
                  <a:pt x="773782" y="142090"/>
                </a:lnTo>
                <a:lnTo>
                  <a:pt x="809319" y="106090"/>
                </a:lnTo>
                <a:close/>
                <a:moveTo>
                  <a:pt x="142635" y="0"/>
                </a:moveTo>
                <a:lnTo>
                  <a:pt x="3420000" y="0"/>
                </a:lnTo>
                <a:lnTo>
                  <a:pt x="3420000" y="1779405"/>
                </a:lnTo>
                <a:lnTo>
                  <a:pt x="3277365" y="1922040"/>
                </a:lnTo>
                <a:lnTo>
                  <a:pt x="0" y="1922040"/>
                </a:lnTo>
                <a:lnTo>
                  <a:pt x="0" y="142635"/>
                </a:lnTo>
                <a:close/>
              </a:path>
            </a:pathLst>
          </a:custGeom>
          <a:solidFill>
            <a:srgbClr val="ECECEF"/>
          </a:solidFill>
        </p:spPr>
        <p:txBody>
          <a:bodyPr wrap="square" bIns="144000" anchor="b">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28" name="Picture Placeholder 27">
            <a:extLst>
              <a:ext uri="{FF2B5EF4-FFF2-40B4-BE49-F238E27FC236}">
                <a16:creationId xmlns:a16="http://schemas.microsoft.com/office/drawing/2014/main" id="{EF9FC028-4708-885E-114A-D802D7471539}"/>
              </a:ext>
            </a:extLst>
          </p:cNvPr>
          <p:cNvSpPr>
            <a:spLocks noGrp="1"/>
          </p:cNvSpPr>
          <p:nvPr>
            <p:ph type="pic" sz="quarter" idx="11"/>
          </p:nvPr>
        </p:nvSpPr>
        <p:spPr>
          <a:xfrm>
            <a:off x="4386000" y="1578576"/>
            <a:ext cx="3420000" cy="1922040"/>
          </a:xfrm>
          <a:custGeom>
            <a:avLst/>
            <a:gdLst>
              <a:gd name="connsiteX0" fmla="*/ 2646219 w 3420000"/>
              <a:gd name="connsiteY0" fmla="*/ 1779950 h 1922040"/>
              <a:gd name="connsiteX1" fmla="*/ 2610682 w 3420000"/>
              <a:gd name="connsiteY1" fmla="*/ 1815950 h 1922040"/>
              <a:gd name="connsiteX2" fmla="*/ 3242541 w 3420000"/>
              <a:gd name="connsiteY2" fmla="*/ 1815950 h 1922040"/>
              <a:gd name="connsiteX3" fmla="*/ 3278078 w 3420000"/>
              <a:gd name="connsiteY3" fmla="*/ 1779950 h 1922040"/>
              <a:gd name="connsiteX4" fmla="*/ 177460 w 3420000"/>
              <a:gd name="connsiteY4" fmla="*/ 106090 h 1922040"/>
              <a:gd name="connsiteX5" fmla="*/ 141923 w 3420000"/>
              <a:gd name="connsiteY5" fmla="*/ 142090 h 1922040"/>
              <a:gd name="connsiteX6" fmla="*/ 773782 w 3420000"/>
              <a:gd name="connsiteY6" fmla="*/ 142090 h 1922040"/>
              <a:gd name="connsiteX7" fmla="*/ 809319 w 3420000"/>
              <a:gd name="connsiteY7" fmla="*/ 106090 h 1922040"/>
              <a:gd name="connsiteX8" fmla="*/ 142635 w 3420000"/>
              <a:gd name="connsiteY8" fmla="*/ 0 h 1922040"/>
              <a:gd name="connsiteX9" fmla="*/ 3420000 w 3420000"/>
              <a:gd name="connsiteY9" fmla="*/ 0 h 1922040"/>
              <a:gd name="connsiteX10" fmla="*/ 3420000 w 3420000"/>
              <a:gd name="connsiteY10" fmla="*/ 1779405 h 1922040"/>
              <a:gd name="connsiteX11" fmla="*/ 3277365 w 3420000"/>
              <a:gd name="connsiteY11" fmla="*/ 1922040 h 1922040"/>
              <a:gd name="connsiteX12" fmla="*/ 0 w 3420000"/>
              <a:gd name="connsiteY12" fmla="*/ 1922040 h 1922040"/>
              <a:gd name="connsiteX13" fmla="*/ 0 w 3420000"/>
              <a:gd name="connsiteY13" fmla="*/ 142635 h 192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0000" h="1922040">
                <a:moveTo>
                  <a:pt x="2646219" y="1779950"/>
                </a:moveTo>
                <a:lnTo>
                  <a:pt x="2610682" y="1815950"/>
                </a:lnTo>
                <a:lnTo>
                  <a:pt x="3242541" y="1815950"/>
                </a:lnTo>
                <a:lnTo>
                  <a:pt x="3278078" y="1779950"/>
                </a:lnTo>
                <a:close/>
                <a:moveTo>
                  <a:pt x="177460" y="106090"/>
                </a:moveTo>
                <a:lnTo>
                  <a:pt x="141923" y="142090"/>
                </a:lnTo>
                <a:lnTo>
                  <a:pt x="773782" y="142090"/>
                </a:lnTo>
                <a:lnTo>
                  <a:pt x="809319" y="106090"/>
                </a:lnTo>
                <a:close/>
                <a:moveTo>
                  <a:pt x="142635" y="0"/>
                </a:moveTo>
                <a:lnTo>
                  <a:pt x="3420000" y="0"/>
                </a:lnTo>
                <a:lnTo>
                  <a:pt x="3420000" y="1779405"/>
                </a:lnTo>
                <a:lnTo>
                  <a:pt x="3277365" y="1922040"/>
                </a:lnTo>
                <a:lnTo>
                  <a:pt x="0" y="1922040"/>
                </a:lnTo>
                <a:lnTo>
                  <a:pt x="0" y="142635"/>
                </a:lnTo>
                <a:close/>
              </a:path>
            </a:pathLst>
          </a:custGeom>
          <a:solidFill>
            <a:srgbClr val="ECECEF"/>
          </a:solidFill>
        </p:spPr>
        <p:txBody>
          <a:bodyPr wrap="square" bIns="144000" anchor="b">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29" name="Picture Placeholder 28">
            <a:extLst>
              <a:ext uri="{FF2B5EF4-FFF2-40B4-BE49-F238E27FC236}">
                <a16:creationId xmlns:a16="http://schemas.microsoft.com/office/drawing/2014/main" id="{F6FD0906-F55C-1E3B-DB7A-38B3875B4CBE}"/>
              </a:ext>
            </a:extLst>
          </p:cNvPr>
          <p:cNvSpPr>
            <a:spLocks noGrp="1"/>
          </p:cNvSpPr>
          <p:nvPr>
            <p:ph type="pic" sz="quarter" idx="12"/>
          </p:nvPr>
        </p:nvSpPr>
        <p:spPr>
          <a:xfrm>
            <a:off x="8184000" y="1578576"/>
            <a:ext cx="3420000" cy="1922040"/>
          </a:xfrm>
          <a:custGeom>
            <a:avLst/>
            <a:gdLst>
              <a:gd name="connsiteX0" fmla="*/ 2646219 w 3420000"/>
              <a:gd name="connsiteY0" fmla="*/ 1779950 h 1922040"/>
              <a:gd name="connsiteX1" fmla="*/ 2610682 w 3420000"/>
              <a:gd name="connsiteY1" fmla="*/ 1815950 h 1922040"/>
              <a:gd name="connsiteX2" fmla="*/ 3242541 w 3420000"/>
              <a:gd name="connsiteY2" fmla="*/ 1815950 h 1922040"/>
              <a:gd name="connsiteX3" fmla="*/ 3278078 w 3420000"/>
              <a:gd name="connsiteY3" fmla="*/ 1779950 h 1922040"/>
              <a:gd name="connsiteX4" fmla="*/ 177460 w 3420000"/>
              <a:gd name="connsiteY4" fmla="*/ 106090 h 1922040"/>
              <a:gd name="connsiteX5" fmla="*/ 141923 w 3420000"/>
              <a:gd name="connsiteY5" fmla="*/ 142090 h 1922040"/>
              <a:gd name="connsiteX6" fmla="*/ 773782 w 3420000"/>
              <a:gd name="connsiteY6" fmla="*/ 142090 h 1922040"/>
              <a:gd name="connsiteX7" fmla="*/ 809319 w 3420000"/>
              <a:gd name="connsiteY7" fmla="*/ 106090 h 1922040"/>
              <a:gd name="connsiteX8" fmla="*/ 142635 w 3420000"/>
              <a:gd name="connsiteY8" fmla="*/ 0 h 1922040"/>
              <a:gd name="connsiteX9" fmla="*/ 3420000 w 3420000"/>
              <a:gd name="connsiteY9" fmla="*/ 0 h 1922040"/>
              <a:gd name="connsiteX10" fmla="*/ 3420000 w 3420000"/>
              <a:gd name="connsiteY10" fmla="*/ 1779405 h 1922040"/>
              <a:gd name="connsiteX11" fmla="*/ 3277365 w 3420000"/>
              <a:gd name="connsiteY11" fmla="*/ 1922040 h 1922040"/>
              <a:gd name="connsiteX12" fmla="*/ 0 w 3420000"/>
              <a:gd name="connsiteY12" fmla="*/ 1922040 h 1922040"/>
              <a:gd name="connsiteX13" fmla="*/ 0 w 3420000"/>
              <a:gd name="connsiteY13" fmla="*/ 142635 h 192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0000" h="1922040">
                <a:moveTo>
                  <a:pt x="2646219" y="1779950"/>
                </a:moveTo>
                <a:lnTo>
                  <a:pt x="2610682" y="1815950"/>
                </a:lnTo>
                <a:lnTo>
                  <a:pt x="3242541" y="1815950"/>
                </a:lnTo>
                <a:lnTo>
                  <a:pt x="3278078" y="1779950"/>
                </a:lnTo>
                <a:close/>
                <a:moveTo>
                  <a:pt x="177460" y="106090"/>
                </a:moveTo>
                <a:lnTo>
                  <a:pt x="141923" y="142090"/>
                </a:lnTo>
                <a:lnTo>
                  <a:pt x="773782" y="142090"/>
                </a:lnTo>
                <a:lnTo>
                  <a:pt x="809319" y="106090"/>
                </a:lnTo>
                <a:close/>
                <a:moveTo>
                  <a:pt x="142635" y="0"/>
                </a:moveTo>
                <a:lnTo>
                  <a:pt x="3420000" y="0"/>
                </a:lnTo>
                <a:lnTo>
                  <a:pt x="3420000" y="1779405"/>
                </a:lnTo>
                <a:lnTo>
                  <a:pt x="3277365" y="1922040"/>
                </a:lnTo>
                <a:lnTo>
                  <a:pt x="0" y="1922040"/>
                </a:lnTo>
                <a:lnTo>
                  <a:pt x="0" y="142635"/>
                </a:lnTo>
                <a:close/>
              </a:path>
            </a:pathLst>
          </a:custGeom>
          <a:solidFill>
            <a:srgbClr val="ECECEF"/>
          </a:solidFill>
        </p:spPr>
        <p:txBody>
          <a:bodyPr wrap="square" bIns="144000" anchor="b">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30" name="Text Placeholder 4">
            <a:extLst>
              <a:ext uri="{FF2B5EF4-FFF2-40B4-BE49-F238E27FC236}">
                <a16:creationId xmlns:a16="http://schemas.microsoft.com/office/drawing/2014/main" id="{7E0E445E-AD6B-A00F-33DA-9D62E60D3CA4}"/>
              </a:ext>
            </a:extLst>
          </p:cNvPr>
          <p:cNvSpPr>
            <a:spLocks noGrp="1"/>
          </p:cNvSpPr>
          <p:nvPr>
            <p:ph type="body" sz="quarter" idx="15"/>
          </p:nvPr>
        </p:nvSpPr>
        <p:spPr>
          <a:xfrm>
            <a:off x="588000" y="3682514"/>
            <a:ext cx="3419999" cy="1922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32" name="Text Placeholder 4">
            <a:extLst>
              <a:ext uri="{FF2B5EF4-FFF2-40B4-BE49-F238E27FC236}">
                <a16:creationId xmlns:a16="http://schemas.microsoft.com/office/drawing/2014/main" id="{05A3C545-AF17-4B49-5ECC-854890DAABBD}"/>
              </a:ext>
            </a:extLst>
          </p:cNvPr>
          <p:cNvSpPr>
            <a:spLocks noGrp="1"/>
          </p:cNvSpPr>
          <p:nvPr>
            <p:ph type="body" sz="quarter" idx="16"/>
          </p:nvPr>
        </p:nvSpPr>
        <p:spPr>
          <a:xfrm>
            <a:off x="4386001" y="3682514"/>
            <a:ext cx="3419999" cy="1922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33" name="Text Placeholder 4">
            <a:extLst>
              <a:ext uri="{FF2B5EF4-FFF2-40B4-BE49-F238E27FC236}">
                <a16:creationId xmlns:a16="http://schemas.microsoft.com/office/drawing/2014/main" id="{EBC7298F-8BC9-1F06-C7EA-DB6BE45A94CC}"/>
              </a:ext>
            </a:extLst>
          </p:cNvPr>
          <p:cNvSpPr>
            <a:spLocks noGrp="1"/>
          </p:cNvSpPr>
          <p:nvPr>
            <p:ph type="body" sz="quarter" idx="17"/>
          </p:nvPr>
        </p:nvSpPr>
        <p:spPr>
          <a:xfrm>
            <a:off x="8184001" y="3682514"/>
            <a:ext cx="3419999" cy="1922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327688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pictures + Key mess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DEFB1E-7F4C-5FAC-9ACB-A9CC85FBEB95}"/>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1069688"/>
            <a:ext cx="12192000" cy="553734"/>
          </a:xfrm>
          <a:prstGeom prst="rect">
            <a:avLst/>
          </a:prstGeom>
        </p:spPr>
      </p:pic>
      <p:sp>
        <p:nvSpPr>
          <p:cNvPr id="40" name="Rectangle 39">
            <a:extLst>
              <a:ext uri="{FF2B5EF4-FFF2-40B4-BE49-F238E27FC236}">
                <a16:creationId xmlns:a16="http://schemas.microsoft.com/office/drawing/2014/main" id="{50CBF233-7292-62F9-0B19-20FF498A0D5F}"/>
              </a:ext>
            </a:extLst>
          </p:cNvPr>
          <p:cNvSpPr/>
          <p:nvPr/>
        </p:nvSpPr>
        <p:spPr>
          <a:xfrm>
            <a:off x="0" y="1720665"/>
            <a:ext cx="12192000" cy="234051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7DB85077-0DD7-CF05-6283-2D63D04A06C9}"/>
              </a:ext>
            </a:extLst>
          </p:cNvPr>
          <p:cNvSpPr>
            <a:spLocks noGrp="1"/>
          </p:cNvSpPr>
          <p:nvPr>
            <p:ph type="title" hasCustomPrompt="1"/>
          </p:nvPr>
        </p:nvSpPr>
        <p:spPr>
          <a:xfrm>
            <a:off x="588000" y="360000"/>
            <a:ext cx="11016000" cy="738664"/>
          </a:xfrm>
        </p:spPr>
        <p:txBody>
          <a:bodyPr/>
          <a:lstStyle>
            <a:lvl1pPr>
              <a:defRPr/>
            </a:lvl1pPr>
          </a:lstStyle>
          <a:p>
            <a:r>
              <a:rPr lang="en-US" dirty="0"/>
              <a:t>Click to edit Master title style</a:t>
            </a:r>
            <a:br>
              <a:rPr lang="en-US" dirty="0"/>
            </a:br>
            <a:r>
              <a:rPr lang="en-US" dirty="0"/>
              <a:t>Up to two lines</a:t>
            </a:r>
            <a:endParaRPr lang="en-GB" dirty="0"/>
          </a:p>
        </p:txBody>
      </p:sp>
      <p:sp>
        <p:nvSpPr>
          <p:cNvPr id="25" name="Picture Placeholder 24">
            <a:extLst>
              <a:ext uri="{FF2B5EF4-FFF2-40B4-BE49-F238E27FC236}">
                <a16:creationId xmlns:a16="http://schemas.microsoft.com/office/drawing/2014/main" id="{6CE19D61-03D3-9595-61F3-74B85D3D3C09}"/>
              </a:ext>
            </a:extLst>
          </p:cNvPr>
          <p:cNvSpPr>
            <a:spLocks noGrp="1"/>
          </p:cNvSpPr>
          <p:nvPr>
            <p:ph type="pic" sz="quarter" idx="10"/>
          </p:nvPr>
        </p:nvSpPr>
        <p:spPr>
          <a:xfrm>
            <a:off x="587999" y="1578576"/>
            <a:ext cx="2016000" cy="2592000"/>
          </a:xfrm>
          <a:prstGeom prst="snip2DiagRect">
            <a:avLst>
              <a:gd name="adj1" fmla="val 5670"/>
              <a:gd name="adj2" fmla="val 0"/>
            </a:avLst>
          </a:prstGeom>
          <a:solidFill>
            <a:srgbClr val="ECECEF"/>
          </a:solidFill>
        </p:spPr>
        <p:txBody>
          <a:bodyPr wrap="square" tIns="144000" bIns="0" anchor="t">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29" name="Text Placeholder 4">
            <a:extLst>
              <a:ext uri="{FF2B5EF4-FFF2-40B4-BE49-F238E27FC236}">
                <a16:creationId xmlns:a16="http://schemas.microsoft.com/office/drawing/2014/main" id="{CE84C83D-1F4D-D8FC-E4CD-FFD1E628E3ED}"/>
              </a:ext>
            </a:extLst>
          </p:cNvPr>
          <p:cNvSpPr>
            <a:spLocks noGrp="1"/>
          </p:cNvSpPr>
          <p:nvPr>
            <p:ph type="body" sz="quarter" idx="15"/>
          </p:nvPr>
        </p:nvSpPr>
        <p:spPr>
          <a:xfrm>
            <a:off x="588000" y="4529982"/>
            <a:ext cx="2015999" cy="1122359"/>
          </a:xfrm>
        </p:spPr>
        <p:txBody>
          <a:bodyPr/>
          <a:lstStyle>
            <a:lvl1pPr marL="0" indent="0">
              <a:buFont typeface="Arial" panose="020B0604020202020204" pitchFamily="34" charset="0"/>
              <a:buNone/>
              <a:defRPr sz="1600">
                <a:solidFill>
                  <a:schemeClr val="tx2"/>
                </a:solidFill>
              </a:defRPr>
            </a:lvl1pPr>
            <a:lvl2pPr marL="0" indent="0">
              <a:buNone/>
              <a:defRPr/>
            </a:lvl2pPr>
            <a:lvl3pPr marL="360000" indent="0">
              <a:buNone/>
              <a:defRPr/>
            </a:lvl3pPr>
            <a:lvl4pPr marL="576000" indent="0">
              <a:buNone/>
              <a:defRPr/>
            </a:lvl4pPr>
            <a:lvl5pPr marL="828000" indent="0">
              <a:buNone/>
              <a:defRPr/>
            </a:lvl5pPr>
          </a:lstStyle>
          <a:p>
            <a:pPr lvl="0"/>
            <a:r>
              <a:rPr lang="en-US"/>
              <a:t>Click to edit Master text styles</a:t>
            </a:r>
          </a:p>
        </p:txBody>
      </p:sp>
      <p:sp>
        <p:nvSpPr>
          <p:cNvPr id="30" name="Picture Placeholder 29">
            <a:extLst>
              <a:ext uri="{FF2B5EF4-FFF2-40B4-BE49-F238E27FC236}">
                <a16:creationId xmlns:a16="http://schemas.microsoft.com/office/drawing/2014/main" id="{686CB433-3CFC-CC69-42B0-4862FE01451A}"/>
              </a:ext>
            </a:extLst>
          </p:cNvPr>
          <p:cNvSpPr>
            <a:spLocks noGrp="1"/>
          </p:cNvSpPr>
          <p:nvPr>
            <p:ph type="pic" sz="quarter" idx="16"/>
          </p:nvPr>
        </p:nvSpPr>
        <p:spPr>
          <a:xfrm>
            <a:off x="3015999" y="1578576"/>
            <a:ext cx="2016000" cy="2592000"/>
          </a:xfrm>
          <a:prstGeom prst="snip2DiagRect">
            <a:avLst>
              <a:gd name="adj1" fmla="val 5670"/>
              <a:gd name="adj2" fmla="val 0"/>
            </a:avLst>
          </a:prstGeom>
          <a:solidFill>
            <a:srgbClr val="ECECEF"/>
          </a:solidFill>
        </p:spPr>
        <p:txBody>
          <a:bodyPr wrap="square" tIns="144000" bIns="0" anchor="t">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32" name="Text Placeholder 4">
            <a:extLst>
              <a:ext uri="{FF2B5EF4-FFF2-40B4-BE49-F238E27FC236}">
                <a16:creationId xmlns:a16="http://schemas.microsoft.com/office/drawing/2014/main" id="{D2F4695A-3ABD-3CF2-C0BD-31DAC712E0CC}"/>
              </a:ext>
            </a:extLst>
          </p:cNvPr>
          <p:cNvSpPr>
            <a:spLocks noGrp="1"/>
          </p:cNvSpPr>
          <p:nvPr>
            <p:ph type="body" sz="quarter" idx="17"/>
          </p:nvPr>
        </p:nvSpPr>
        <p:spPr>
          <a:xfrm>
            <a:off x="3016000" y="4529982"/>
            <a:ext cx="2015999" cy="1122359"/>
          </a:xfrm>
        </p:spPr>
        <p:txBody>
          <a:bodyPr/>
          <a:lstStyle>
            <a:lvl1pPr marL="0" indent="0">
              <a:buFont typeface="Arial" panose="020B0604020202020204" pitchFamily="34" charset="0"/>
              <a:buNone/>
              <a:defRPr sz="1600">
                <a:solidFill>
                  <a:schemeClr val="tx2"/>
                </a:solidFill>
              </a:defRPr>
            </a:lvl1pPr>
            <a:lvl2pPr marL="0" indent="0">
              <a:buNone/>
              <a:defRPr/>
            </a:lvl2pPr>
            <a:lvl3pPr marL="360000" indent="0">
              <a:buNone/>
              <a:defRPr/>
            </a:lvl3pPr>
            <a:lvl4pPr marL="576000" indent="0">
              <a:buNone/>
              <a:defRPr/>
            </a:lvl4pPr>
            <a:lvl5pPr marL="828000" indent="0">
              <a:buNone/>
              <a:defRPr/>
            </a:lvl5pPr>
          </a:lstStyle>
          <a:p>
            <a:pPr lvl="0"/>
            <a:r>
              <a:rPr lang="en-US"/>
              <a:t>Click to edit Master text styles</a:t>
            </a:r>
          </a:p>
        </p:txBody>
      </p:sp>
      <p:sp>
        <p:nvSpPr>
          <p:cNvPr id="33" name="Picture Placeholder 32">
            <a:extLst>
              <a:ext uri="{FF2B5EF4-FFF2-40B4-BE49-F238E27FC236}">
                <a16:creationId xmlns:a16="http://schemas.microsoft.com/office/drawing/2014/main" id="{F8B67D75-F6EE-25AA-2056-456E3F070B28}"/>
              </a:ext>
            </a:extLst>
          </p:cNvPr>
          <p:cNvSpPr>
            <a:spLocks noGrp="1"/>
          </p:cNvSpPr>
          <p:nvPr>
            <p:ph type="pic" sz="quarter" idx="18"/>
          </p:nvPr>
        </p:nvSpPr>
        <p:spPr>
          <a:xfrm>
            <a:off x="5443999" y="1578576"/>
            <a:ext cx="2016000" cy="2592000"/>
          </a:xfrm>
          <a:prstGeom prst="snip2DiagRect">
            <a:avLst>
              <a:gd name="adj1" fmla="val 5670"/>
              <a:gd name="adj2" fmla="val 0"/>
            </a:avLst>
          </a:prstGeom>
          <a:solidFill>
            <a:srgbClr val="ECECEF"/>
          </a:solidFill>
        </p:spPr>
        <p:txBody>
          <a:bodyPr wrap="square" tIns="144000" bIns="0" anchor="t">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35" name="Text Placeholder 4">
            <a:extLst>
              <a:ext uri="{FF2B5EF4-FFF2-40B4-BE49-F238E27FC236}">
                <a16:creationId xmlns:a16="http://schemas.microsoft.com/office/drawing/2014/main" id="{50D413D3-6EC2-E5C9-EFA3-64F8324BC48D}"/>
              </a:ext>
            </a:extLst>
          </p:cNvPr>
          <p:cNvSpPr>
            <a:spLocks noGrp="1"/>
          </p:cNvSpPr>
          <p:nvPr>
            <p:ph type="body" sz="quarter" idx="19"/>
          </p:nvPr>
        </p:nvSpPr>
        <p:spPr>
          <a:xfrm>
            <a:off x="5444000" y="4529982"/>
            <a:ext cx="2015999" cy="1122359"/>
          </a:xfrm>
        </p:spPr>
        <p:txBody>
          <a:bodyPr/>
          <a:lstStyle>
            <a:lvl1pPr marL="0" indent="0">
              <a:buFont typeface="Arial" panose="020B0604020202020204" pitchFamily="34" charset="0"/>
              <a:buNone/>
              <a:defRPr sz="1600">
                <a:solidFill>
                  <a:schemeClr val="tx2"/>
                </a:solidFill>
              </a:defRPr>
            </a:lvl1pPr>
            <a:lvl2pPr marL="0" indent="0">
              <a:buNone/>
              <a:defRPr/>
            </a:lvl2pPr>
            <a:lvl3pPr marL="360000" indent="0">
              <a:buNone/>
              <a:defRPr/>
            </a:lvl3pPr>
            <a:lvl4pPr marL="576000" indent="0">
              <a:buNone/>
              <a:defRPr/>
            </a:lvl4pPr>
            <a:lvl5pPr marL="828000" indent="0">
              <a:buNone/>
              <a:defRPr/>
            </a:lvl5pPr>
          </a:lstStyle>
          <a:p>
            <a:pPr lvl="0"/>
            <a:r>
              <a:rPr lang="en-US"/>
              <a:t>Click to edit Master text styles</a:t>
            </a:r>
          </a:p>
        </p:txBody>
      </p:sp>
      <p:sp>
        <p:nvSpPr>
          <p:cNvPr id="41" name="Text Placeholder 4">
            <a:extLst>
              <a:ext uri="{FF2B5EF4-FFF2-40B4-BE49-F238E27FC236}">
                <a16:creationId xmlns:a16="http://schemas.microsoft.com/office/drawing/2014/main" id="{EE0C72ED-D692-A687-C13B-34B509A3E138}"/>
              </a:ext>
            </a:extLst>
          </p:cNvPr>
          <p:cNvSpPr>
            <a:spLocks noGrp="1"/>
          </p:cNvSpPr>
          <p:nvPr>
            <p:ph type="body" sz="quarter" idx="20" hasCustomPrompt="1"/>
          </p:nvPr>
        </p:nvSpPr>
        <p:spPr>
          <a:xfrm>
            <a:off x="7871999" y="1578576"/>
            <a:ext cx="4320000" cy="4073764"/>
          </a:xfrm>
          <a:gradFill>
            <a:gsLst>
              <a:gs pos="85000">
                <a:schemeClr val="tx2"/>
              </a:gs>
              <a:gs pos="0">
                <a:schemeClr val="bg2"/>
              </a:gs>
              <a:gs pos="100000">
                <a:schemeClr val="tx2"/>
              </a:gs>
            </a:gsLst>
            <a:lin ang="5400000" scaled="1"/>
          </a:gradFill>
        </p:spPr>
        <p:txBody>
          <a:bodyPr vert="horz" lIns="540000" tIns="360000" rIns="540000" bIns="360000" rtlCol="0">
            <a:noAutofit/>
          </a:bodyPr>
          <a:lstStyle>
            <a:lvl1pPr marL="216000" indent="-216000">
              <a:buFontTx/>
              <a:buBlip>
                <a:blip r:embed="rId3">
                  <a:extLst>
                    <a:ext uri="{96DAC541-7B7A-43D3-8B79-37D633B846F1}">
                      <asvg:svgBlip xmlns:asvg="http://schemas.microsoft.com/office/drawing/2016/SVG/main" r:embed="rId4"/>
                    </a:ext>
                  </a:extLst>
                </a:blip>
              </a:buBlip>
              <a:defRPr lang="en-US" sz="2400" dirty="0">
                <a:solidFill>
                  <a:schemeClr val="bg1"/>
                </a:solidFill>
              </a:defRPr>
            </a:lvl1pPr>
            <a:lvl2pPr>
              <a:defRPr lang="en-US" dirty="0">
                <a:solidFill>
                  <a:schemeClr val="bg1"/>
                </a:solidFill>
              </a:defRPr>
            </a:lvl2pPr>
          </a:lstStyle>
          <a:p>
            <a:pPr marL="0" lvl="0" indent="0">
              <a:spcBef>
                <a:spcPts val="600"/>
              </a:spcBef>
              <a:spcAft>
                <a:spcPts val="0"/>
              </a:spcAft>
              <a:buFont typeface="Arial" panose="020B0604020202020204" pitchFamily="34" charset="0"/>
              <a:buNone/>
            </a:pPr>
            <a:r>
              <a:rPr lang="en-US" dirty="0"/>
              <a:t>Title</a:t>
            </a:r>
          </a:p>
          <a:p>
            <a:pPr lvl="1">
              <a:spcBef>
                <a:spcPts val="1200"/>
              </a:spcBef>
              <a:buClrTx/>
            </a:pPr>
            <a:r>
              <a:rPr lang="en-US" dirty="0"/>
              <a:t>Second level</a:t>
            </a:r>
          </a:p>
        </p:txBody>
      </p:sp>
      <p:grpSp>
        <p:nvGrpSpPr>
          <p:cNvPr id="43" name="Group 42">
            <a:extLst>
              <a:ext uri="{FF2B5EF4-FFF2-40B4-BE49-F238E27FC236}">
                <a16:creationId xmlns:a16="http://schemas.microsoft.com/office/drawing/2014/main" id="{C5AFE733-1D17-D433-B6A4-2D1DB8DE51AC}"/>
              </a:ext>
            </a:extLst>
          </p:cNvPr>
          <p:cNvGrpSpPr/>
          <p:nvPr/>
        </p:nvGrpSpPr>
        <p:grpSpPr>
          <a:xfrm>
            <a:off x="588000" y="0"/>
            <a:ext cx="920602" cy="112014"/>
            <a:chOff x="696000" y="1460737"/>
            <a:chExt cx="920602" cy="112014"/>
          </a:xfrm>
        </p:grpSpPr>
        <p:sp>
          <p:nvSpPr>
            <p:cNvPr id="44" name="Parallelogram 43">
              <a:extLst>
                <a:ext uri="{FF2B5EF4-FFF2-40B4-BE49-F238E27FC236}">
                  <a16:creationId xmlns:a16="http://schemas.microsoft.com/office/drawing/2014/main" id="{1FF5C286-A3F3-8552-53E0-33623573294C}"/>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Parallelogram 44">
              <a:extLst>
                <a:ext uri="{FF2B5EF4-FFF2-40B4-BE49-F238E27FC236}">
                  <a16:creationId xmlns:a16="http://schemas.microsoft.com/office/drawing/2014/main" id="{454BEA95-E503-A134-5970-4028900C550F}"/>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Parallelogram 45">
              <a:extLst>
                <a:ext uri="{FF2B5EF4-FFF2-40B4-BE49-F238E27FC236}">
                  <a16:creationId xmlns:a16="http://schemas.microsoft.com/office/drawing/2014/main" id="{D036B0A8-6297-AD7E-D57D-5A051148A313}"/>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Parallelogram 46">
              <a:extLst>
                <a:ext uri="{FF2B5EF4-FFF2-40B4-BE49-F238E27FC236}">
                  <a16:creationId xmlns:a16="http://schemas.microsoft.com/office/drawing/2014/main" id="{D48E0E8B-65FF-C632-2635-7E5442B19077}"/>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Parallelogram 47">
              <a:extLst>
                <a:ext uri="{FF2B5EF4-FFF2-40B4-BE49-F238E27FC236}">
                  <a16:creationId xmlns:a16="http://schemas.microsoft.com/office/drawing/2014/main" id="{FD3EF2BA-6E64-76F6-6E09-EC4ABC8587C2}"/>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Parallelogram 48">
              <a:extLst>
                <a:ext uri="{FF2B5EF4-FFF2-40B4-BE49-F238E27FC236}">
                  <a16:creationId xmlns:a16="http://schemas.microsoft.com/office/drawing/2014/main" id="{245F54C5-B052-73D3-6C7D-278D01D434F2}"/>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Parallelogram 49">
              <a:extLst>
                <a:ext uri="{FF2B5EF4-FFF2-40B4-BE49-F238E27FC236}">
                  <a16:creationId xmlns:a16="http://schemas.microsoft.com/office/drawing/2014/main" id="{0E3D9EAE-51D2-7060-9A73-4D9A8C4A3CB0}"/>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Parallelogram 50">
              <a:extLst>
                <a:ext uri="{FF2B5EF4-FFF2-40B4-BE49-F238E27FC236}">
                  <a16:creationId xmlns:a16="http://schemas.microsoft.com/office/drawing/2014/main" id="{347D14FD-214D-601F-D5ED-7230C1D3465E}"/>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Parallelogram 51">
              <a:extLst>
                <a:ext uri="{FF2B5EF4-FFF2-40B4-BE49-F238E27FC236}">
                  <a16:creationId xmlns:a16="http://schemas.microsoft.com/office/drawing/2014/main" id="{1FC57748-74FF-5242-7915-3A6447896407}"/>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Parallelogram 52">
              <a:extLst>
                <a:ext uri="{FF2B5EF4-FFF2-40B4-BE49-F238E27FC236}">
                  <a16:creationId xmlns:a16="http://schemas.microsoft.com/office/drawing/2014/main" id="{5E393AA9-8A2D-77A9-4038-95A90A22659D}"/>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Parallelogram 53">
              <a:extLst>
                <a:ext uri="{FF2B5EF4-FFF2-40B4-BE49-F238E27FC236}">
                  <a16:creationId xmlns:a16="http://schemas.microsoft.com/office/drawing/2014/main" id="{707EF7D0-0551-B497-8CD6-118F8DA38BD5}"/>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Parallelogram 54">
              <a:extLst>
                <a:ext uri="{FF2B5EF4-FFF2-40B4-BE49-F238E27FC236}">
                  <a16:creationId xmlns:a16="http://schemas.microsoft.com/office/drawing/2014/main" id="{A1A9272C-2DB3-E3DE-C21E-800B17B2F85E}"/>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Parallelogram 55">
              <a:extLst>
                <a:ext uri="{FF2B5EF4-FFF2-40B4-BE49-F238E27FC236}">
                  <a16:creationId xmlns:a16="http://schemas.microsoft.com/office/drawing/2014/main" id="{D8156300-4934-B7AD-A755-96E9059EE4B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Parallelogram 56">
              <a:extLst>
                <a:ext uri="{FF2B5EF4-FFF2-40B4-BE49-F238E27FC236}">
                  <a16:creationId xmlns:a16="http://schemas.microsoft.com/office/drawing/2014/main" id="{A7DB2D5B-C826-89B4-6FCD-5C800E7EF61D}"/>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Parallelogram 57">
              <a:extLst>
                <a:ext uri="{FF2B5EF4-FFF2-40B4-BE49-F238E27FC236}">
                  <a16:creationId xmlns:a16="http://schemas.microsoft.com/office/drawing/2014/main" id="{3297FB1E-C558-4CD7-3501-325F77FE4611}"/>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Parallelogram 58">
              <a:extLst>
                <a:ext uri="{FF2B5EF4-FFF2-40B4-BE49-F238E27FC236}">
                  <a16:creationId xmlns:a16="http://schemas.microsoft.com/office/drawing/2014/main" id="{EFBD691F-CCD9-A819-04A8-F2A7BBBBC1EE}"/>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Parallelogram 59">
              <a:extLst>
                <a:ext uri="{FF2B5EF4-FFF2-40B4-BE49-F238E27FC236}">
                  <a16:creationId xmlns:a16="http://schemas.microsoft.com/office/drawing/2014/main" id="{55383BEA-7D38-3C54-9F1E-9173C2632C08}"/>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85289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textboxes +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2853A-BC49-C201-9E3E-46E98164EC5D}"/>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2204760"/>
            <a:ext cx="12192000" cy="1049842"/>
          </a:xfrm>
          <a:prstGeom prst="rect">
            <a:avLst/>
          </a:prstGeom>
        </p:spPr>
      </p:pic>
      <p:sp>
        <p:nvSpPr>
          <p:cNvPr id="64" name="Picture Placeholder 63">
            <a:extLst>
              <a:ext uri="{FF2B5EF4-FFF2-40B4-BE49-F238E27FC236}">
                <a16:creationId xmlns:a16="http://schemas.microsoft.com/office/drawing/2014/main" id="{30D17CB2-2739-C617-AD45-E3912CAD9843}"/>
              </a:ext>
            </a:extLst>
          </p:cNvPr>
          <p:cNvSpPr>
            <a:spLocks noGrp="1"/>
          </p:cNvSpPr>
          <p:nvPr>
            <p:ph type="pic" sz="quarter" idx="10"/>
          </p:nvPr>
        </p:nvSpPr>
        <p:spPr>
          <a:xfrm>
            <a:off x="0" y="3358525"/>
            <a:ext cx="12192000" cy="2743473"/>
          </a:xfrm>
          <a:prstGeom prst="rect">
            <a:avLst/>
          </a:prstGeom>
          <a:solidFill>
            <a:srgbClr val="ECECEF"/>
          </a:solidFill>
        </p:spPr>
        <p:txBody>
          <a:bodyPr wrap="square" tIns="0" bIns="216000" anchor="b">
            <a:noAutofit/>
          </a:bodyPr>
          <a:lstStyle>
            <a:lvl1pPr marL="0" indent="0" algn="ctr">
              <a:buFont typeface="Arial" panose="020B0604020202020204" pitchFamily="34" charset="0"/>
              <a:buNone/>
              <a:defRPr sz="1800">
                <a:solidFill>
                  <a:schemeClr val="accent2"/>
                </a:solidFill>
              </a:defRPr>
            </a:lvl1pPr>
          </a:lstStyle>
          <a:p>
            <a:r>
              <a:rPr lang="en-US"/>
              <a:t>Click icon to add picture</a:t>
            </a:r>
            <a:endParaRPr lang="en-GB" dirty="0"/>
          </a:p>
        </p:txBody>
      </p:sp>
      <p:sp>
        <p:nvSpPr>
          <p:cNvPr id="2" name="Title 1">
            <a:extLst>
              <a:ext uri="{FF2B5EF4-FFF2-40B4-BE49-F238E27FC236}">
                <a16:creationId xmlns:a16="http://schemas.microsoft.com/office/drawing/2014/main" id="{B3A79775-88BC-3818-5D95-5B11998783A0}"/>
              </a:ext>
            </a:extLst>
          </p:cNvPr>
          <p:cNvSpPr>
            <a:spLocks noGrp="1"/>
          </p:cNvSpPr>
          <p:nvPr>
            <p:ph type="title" hasCustomPrompt="1"/>
          </p:nvPr>
        </p:nvSpPr>
        <p:spPr>
          <a:xfrm>
            <a:off x="588000" y="360000"/>
            <a:ext cx="11016000" cy="738664"/>
          </a:xfrm>
        </p:spPr>
        <p:txBody>
          <a:bodyPr/>
          <a:lstStyle>
            <a:lvl1pPr>
              <a:defRPr/>
            </a:lvl1pPr>
          </a:lstStyle>
          <a:p>
            <a:r>
              <a:rPr lang="en-US" dirty="0"/>
              <a:t>Click to edit Master title style</a:t>
            </a:r>
            <a:br>
              <a:rPr lang="en-US" dirty="0"/>
            </a:br>
            <a:r>
              <a:rPr lang="en-US" dirty="0"/>
              <a:t>Up to two lines</a:t>
            </a:r>
            <a:endParaRPr lang="en-GB" dirty="0"/>
          </a:p>
        </p:txBody>
      </p:sp>
      <p:grpSp>
        <p:nvGrpSpPr>
          <p:cNvPr id="46" name="Group 45">
            <a:extLst>
              <a:ext uri="{FF2B5EF4-FFF2-40B4-BE49-F238E27FC236}">
                <a16:creationId xmlns:a16="http://schemas.microsoft.com/office/drawing/2014/main" id="{ED3CD707-9A0B-2CF5-C079-BEF0CB78D227}"/>
              </a:ext>
            </a:extLst>
          </p:cNvPr>
          <p:cNvGrpSpPr/>
          <p:nvPr/>
        </p:nvGrpSpPr>
        <p:grpSpPr>
          <a:xfrm>
            <a:off x="588000" y="0"/>
            <a:ext cx="920602" cy="112014"/>
            <a:chOff x="696000" y="1460737"/>
            <a:chExt cx="920602" cy="112014"/>
          </a:xfrm>
        </p:grpSpPr>
        <p:sp>
          <p:nvSpPr>
            <p:cNvPr id="47" name="Parallelogram 46">
              <a:extLst>
                <a:ext uri="{FF2B5EF4-FFF2-40B4-BE49-F238E27FC236}">
                  <a16:creationId xmlns:a16="http://schemas.microsoft.com/office/drawing/2014/main" id="{35AD8C6E-20B1-A809-827C-0052C977D962}"/>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Parallelogram 47">
              <a:extLst>
                <a:ext uri="{FF2B5EF4-FFF2-40B4-BE49-F238E27FC236}">
                  <a16:creationId xmlns:a16="http://schemas.microsoft.com/office/drawing/2014/main" id="{9C392785-BA90-8D03-76C6-C306A60C5655}"/>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Parallelogram 48">
              <a:extLst>
                <a:ext uri="{FF2B5EF4-FFF2-40B4-BE49-F238E27FC236}">
                  <a16:creationId xmlns:a16="http://schemas.microsoft.com/office/drawing/2014/main" id="{6D69FAF0-B979-C60E-2402-6619E928DE5F}"/>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Parallelogram 49">
              <a:extLst>
                <a:ext uri="{FF2B5EF4-FFF2-40B4-BE49-F238E27FC236}">
                  <a16:creationId xmlns:a16="http://schemas.microsoft.com/office/drawing/2014/main" id="{E2FA8DB5-C570-5601-055A-CE5923EE1B76}"/>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Parallelogram 50">
              <a:extLst>
                <a:ext uri="{FF2B5EF4-FFF2-40B4-BE49-F238E27FC236}">
                  <a16:creationId xmlns:a16="http://schemas.microsoft.com/office/drawing/2014/main" id="{75D8C751-9F82-559A-00FF-2F677B9741F2}"/>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Parallelogram 51">
              <a:extLst>
                <a:ext uri="{FF2B5EF4-FFF2-40B4-BE49-F238E27FC236}">
                  <a16:creationId xmlns:a16="http://schemas.microsoft.com/office/drawing/2014/main" id="{C43C5A60-AAB5-3FD5-E004-4F5337420E02}"/>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Parallelogram 52">
              <a:extLst>
                <a:ext uri="{FF2B5EF4-FFF2-40B4-BE49-F238E27FC236}">
                  <a16:creationId xmlns:a16="http://schemas.microsoft.com/office/drawing/2014/main" id="{B32DCB3D-5B50-CAF5-F3BD-4B79CD083A8A}"/>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Parallelogram 53">
              <a:extLst>
                <a:ext uri="{FF2B5EF4-FFF2-40B4-BE49-F238E27FC236}">
                  <a16:creationId xmlns:a16="http://schemas.microsoft.com/office/drawing/2014/main" id="{B68BD000-25A7-ECEE-8432-8B667FD4E65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Parallelogram 54">
              <a:extLst>
                <a:ext uri="{FF2B5EF4-FFF2-40B4-BE49-F238E27FC236}">
                  <a16:creationId xmlns:a16="http://schemas.microsoft.com/office/drawing/2014/main" id="{B4067A74-31AE-047C-7E9A-002711B48B67}"/>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Parallelogram 55">
              <a:extLst>
                <a:ext uri="{FF2B5EF4-FFF2-40B4-BE49-F238E27FC236}">
                  <a16:creationId xmlns:a16="http://schemas.microsoft.com/office/drawing/2014/main" id="{C92D3405-D6E0-C347-E57B-CF87855E50E9}"/>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Parallelogram 56">
              <a:extLst>
                <a:ext uri="{FF2B5EF4-FFF2-40B4-BE49-F238E27FC236}">
                  <a16:creationId xmlns:a16="http://schemas.microsoft.com/office/drawing/2014/main" id="{D1006B9A-43C7-403C-8D13-B58EA500308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Parallelogram 57">
              <a:extLst>
                <a:ext uri="{FF2B5EF4-FFF2-40B4-BE49-F238E27FC236}">
                  <a16:creationId xmlns:a16="http://schemas.microsoft.com/office/drawing/2014/main" id="{9D424315-1566-8B9D-E981-7272C10DCFE9}"/>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Parallelogram 58">
              <a:extLst>
                <a:ext uri="{FF2B5EF4-FFF2-40B4-BE49-F238E27FC236}">
                  <a16:creationId xmlns:a16="http://schemas.microsoft.com/office/drawing/2014/main" id="{2D6ACB48-A7FB-9774-2D1D-E4BD43B14C82}"/>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Parallelogram 59">
              <a:extLst>
                <a:ext uri="{FF2B5EF4-FFF2-40B4-BE49-F238E27FC236}">
                  <a16:creationId xmlns:a16="http://schemas.microsoft.com/office/drawing/2014/main" id="{C2E6044E-3469-2289-9F67-E6C457ABD08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Parallelogram 60">
              <a:extLst>
                <a:ext uri="{FF2B5EF4-FFF2-40B4-BE49-F238E27FC236}">
                  <a16:creationId xmlns:a16="http://schemas.microsoft.com/office/drawing/2014/main" id="{7B5BFBD3-79E0-00DE-73AE-3AD51B0B61B6}"/>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Parallelogram 61">
              <a:extLst>
                <a:ext uri="{FF2B5EF4-FFF2-40B4-BE49-F238E27FC236}">
                  <a16:creationId xmlns:a16="http://schemas.microsoft.com/office/drawing/2014/main" id="{C85960EC-3773-930D-6703-BEBD7BA2A8DA}"/>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Parallelogram 62">
              <a:extLst>
                <a:ext uri="{FF2B5EF4-FFF2-40B4-BE49-F238E27FC236}">
                  <a16:creationId xmlns:a16="http://schemas.microsoft.com/office/drawing/2014/main" id="{385AA103-76C9-ACFF-10CB-CE85CA60797A}"/>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6" name="Text Placeholder 65">
            <a:extLst>
              <a:ext uri="{FF2B5EF4-FFF2-40B4-BE49-F238E27FC236}">
                <a16:creationId xmlns:a16="http://schemas.microsoft.com/office/drawing/2014/main" id="{C81E6365-421C-018C-B5CE-B1E8F1749C24}"/>
              </a:ext>
            </a:extLst>
          </p:cNvPr>
          <p:cNvSpPr>
            <a:spLocks noGrp="1"/>
          </p:cNvSpPr>
          <p:nvPr>
            <p:ph type="body" sz="quarter" idx="11"/>
          </p:nvPr>
        </p:nvSpPr>
        <p:spPr>
          <a:xfrm>
            <a:off x="587998" y="1578576"/>
            <a:ext cx="5328000" cy="1922040"/>
          </a:xfrm>
          <a:prstGeom prst="snip2DiagRect">
            <a:avLst>
              <a:gd name="adj1" fmla="val 6796"/>
              <a:gd name="adj2" fmla="val 0"/>
            </a:avLst>
          </a:prstGeom>
          <a:solidFill>
            <a:schemeClr val="bg1"/>
          </a:solidFill>
          <a:ln w="12700">
            <a:gradFill>
              <a:gsLst>
                <a:gs pos="0">
                  <a:schemeClr val="accent2">
                    <a:lumMod val="100000"/>
                    <a:alpha val="10000"/>
                  </a:schemeClr>
                </a:gs>
                <a:gs pos="100000">
                  <a:schemeClr val="accent2">
                    <a:alpha val="50000"/>
                  </a:schemeClr>
                </a:gs>
              </a:gsLst>
              <a:lin ang="5400000" scaled="1"/>
            </a:gradFill>
          </a:ln>
        </p:spPr>
        <p:txBody>
          <a:bodyPr lIns="360000" rIns="360000" anchor="ctr"/>
          <a:lstStyle>
            <a:lvl1pPr marL="0" indent="0">
              <a:buFont typeface="Arial" panose="020B0604020202020204" pitchFamily="34" charset="0"/>
              <a:buNone/>
              <a:defRPr sz="1600">
                <a:solidFill>
                  <a:schemeClr val="tx2"/>
                </a:solidFill>
              </a:defRPr>
            </a:lvl1pPr>
            <a:lvl2pPr marL="0" indent="0">
              <a:buNone/>
              <a:defRPr/>
            </a:lvl2pPr>
          </a:lstStyle>
          <a:p>
            <a:pPr lvl="0"/>
            <a:r>
              <a:rPr lang="en-US"/>
              <a:t>Click to edit Master text styles</a:t>
            </a:r>
          </a:p>
        </p:txBody>
      </p:sp>
      <p:sp>
        <p:nvSpPr>
          <p:cNvPr id="6" name="Parallelogram 5">
            <a:extLst>
              <a:ext uri="{FF2B5EF4-FFF2-40B4-BE49-F238E27FC236}">
                <a16:creationId xmlns:a16="http://schemas.microsoft.com/office/drawing/2014/main" id="{48A82B05-DCC3-7CBE-78A4-DB40ED3B1849}"/>
              </a:ext>
            </a:extLst>
          </p:cNvPr>
          <p:cNvSpPr/>
          <p:nvPr/>
        </p:nvSpPr>
        <p:spPr>
          <a:xfrm>
            <a:off x="1036388" y="1926876"/>
            <a:ext cx="667396" cy="36000"/>
          </a:xfrm>
          <a:prstGeom prst="parallelogram">
            <a:avLst>
              <a:gd name="adj" fmla="val 987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 name="Group 6">
            <a:extLst>
              <a:ext uri="{FF2B5EF4-FFF2-40B4-BE49-F238E27FC236}">
                <a16:creationId xmlns:a16="http://schemas.microsoft.com/office/drawing/2014/main" id="{3F5919B8-E7D8-2E80-5011-3951A602996A}"/>
              </a:ext>
            </a:extLst>
          </p:cNvPr>
          <p:cNvGrpSpPr/>
          <p:nvPr/>
        </p:nvGrpSpPr>
        <p:grpSpPr>
          <a:xfrm>
            <a:off x="4873476" y="3284219"/>
            <a:ext cx="920602" cy="74305"/>
            <a:chOff x="696000" y="1460737"/>
            <a:chExt cx="920602" cy="112014"/>
          </a:xfrm>
        </p:grpSpPr>
        <p:sp>
          <p:nvSpPr>
            <p:cNvPr id="8" name="Parallelogram 7">
              <a:extLst>
                <a:ext uri="{FF2B5EF4-FFF2-40B4-BE49-F238E27FC236}">
                  <a16:creationId xmlns:a16="http://schemas.microsoft.com/office/drawing/2014/main" id="{72527DA1-5756-4FE1-47A7-E71A3FEF4B71}"/>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Parallelogram 8">
              <a:extLst>
                <a:ext uri="{FF2B5EF4-FFF2-40B4-BE49-F238E27FC236}">
                  <a16:creationId xmlns:a16="http://schemas.microsoft.com/office/drawing/2014/main" id="{D652E994-8427-AE9A-9503-CBD4C4AED017}"/>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B3588D7F-6CF6-0A97-142A-DD911F2FFDD7}"/>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D03E128F-D04E-988A-7041-EB5A3E74D341}"/>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096FCC49-B81B-62F6-17BD-4328F175F74F}"/>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7D68D970-84F5-33A9-A90D-4A5E18845120}"/>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8D99D4EA-232F-06E1-D854-2F7E32697CBA}"/>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3BE056EE-A89E-28F0-3980-601093F08B51}"/>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F7470B4B-0B40-6723-DA85-6EBCBAEB0481}"/>
                </a:ext>
              </a:extLst>
            </p:cNvPr>
            <p:cNvSpPr/>
            <p:nvPr/>
          </p:nvSpPr>
          <p:spPr>
            <a:xfrm rot="10800000">
              <a:off x="800275"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DAE8BBCB-2669-4206-9E90-95D56AAD75E9}"/>
                </a:ext>
              </a:extLst>
            </p:cNvPr>
            <p:cNvSpPr/>
            <p:nvPr/>
          </p:nvSpPr>
          <p:spPr>
            <a:xfrm rot="10800000">
              <a:off x="74813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1ADA5B50-D55B-1327-704B-CC0FF740D0C2}"/>
                </a:ext>
              </a:extLst>
            </p:cNvPr>
            <p:cNvSpPr/>
            <p:nvPr/>
          </p:nvSpPr>
          <p:spPr>
            <a:xfrm rot="10800000">
              <a:off x="696000"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3C16DD71-620C-8863-F329-35D3481DC0C9}"/>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8327EE15-AE9F-0FAD-CC8E-8D10970315A0}"/>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BAB9A9B0-ED0C-984C-D360-1BE663244808}"/>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DE0CCEB7-EC83-AF6E-67C6-1CFF311B3245}"/>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E6FED54B-0F3B-95EF-8871-34E7A387384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arallelogram 23">
              <a:extLst>
                <a:ext uri="{FF2B5EF4-FFF2-40B4-BE49-F238E27FC236}">
                  <a16:creationId xmlns:a16="http://schemas.microsoft.com/office/drawing/2014/main" id="{1BD78EC9-C24D-36EF-14BF-D55DDE9307F9}"/>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7" name="Text Placeholder 65">
            <a:extLst>
              <a:ext uri="{FF2B5EF4-FFF2-40B4-BE49-F238E27FC236}">
                <a16:creationId xmlns:a16="http://schemas.microsoft.com/office/drawing/2014/main" id="{04990BCB-13B0-6825-976C-EF18813DF70D}"/>
              </a:ext>
            </a:extLst>
          </p:cNvPr>
          <p:cNvSpPr>
            <a:spLocks noGrp="1"/>
          </p:cNvSpPr>
          <p:nvPr>
            <p:ph type="body" sz="quarter" idx="12"/>
          </p:nvPr>
        </p:nvSpPr>
        <p:spPr>
          <a:xfrm>
            <a:off x="6276000" y="1578576"/>
            <a:ext cx="5328000" cy="1922040"/>
          </a:xfrm>
          <a:prstGeom prst="snip2DiagRect">
            <a:avLst>
              <a:gd name="adj1" fmla="val 6796"/>
              <a:gd name="adj2" fmla="val 0"/>
            </a:avLst>
          </a:prstGeom>
          <a:solidFill>
            <a:schemeClr val="bg1"/>
          </a:solidFill>
          <a:ln w="12700">
            <a:gradFill>
              <a:gsLst>
                <a:gs pos="0">
                  <a:schemeClr val="accent2">
                    <a:lumMod val="100000"/>
                    <a:alpha val="10000"/>
                  </a:schemeClr>
                </a:gs>
                <a:gs pos="100000">
                  <a:schemeClr val="accent2">
                    <a:alpha val="50000"/>
                  </a:schemeClr>
                </a:gs>
              </a:gsLst>
              <a:lin ang="5400000" scaled="1"/>
            </a:gradFill>
          </a:ln>
        </p:spPr>
        <p:txBody>
          <a:bodyPr lIns="360000" rIns="360000" anchor="ctr"/>
          <a:lstStyle>
            <a:lvl1pPr marL="0" indent="0">
              <a:buFont typeface="Arial" panose="020B0604020202020204" pitchFamily="34" charset="0"/>
              <a:buNone/>
              <a:defRPr sz="1600">
                <a:solidFill>
                  <a:schemeClr val="tx2"/>
                </a:solidFill>
              </a:defRPr>
            </a:lvl1pPr>
            <a:lvl2pPr marL="0" indent="0">
              <a:buNone/>
              <a:defRPr/>
            </a:lvl2pPr>
          </a:lstStyle>
          <a:p>
            <a:pPr lvl="0"/>
            <a:r>
              <a:rPr lang="en-US"/>
              <a:t>Click to edit Master text styles</a:t>
            </a:r>
          </a:p>
        </p:txBody>
      </p:sp>
      <p:sp>
        <p:nvSpPr>
          <p:cNvPr id="68" name="Parallelogram 67">
            <a:extLst>
              <a:ext uri="{FF2B5EF4-FFF2-40B4-BE49-F238E27FC236}">
                <a16:creationId xmlns:a16="http://schemas.microsoft.com/office/drawing/2014/main" id="{BE59802F-051F-1D3D-233F-5F1B9556E21E}"/>
              </a:ext>
            </a:extLst>
          </p:cNvPr>
          <p:cNvSpPr/>
          <p:nvPr/>
        </p:nvSpPr>
        <p:spPr>
          <a:xfrm>
            <a:off x="6724390" y="1926876"/>
            <a:ext cx="667396" cy="36000"/>
          </a:xfrm>
          <a:prstGeom prst="parallelogram">
            <a:avLst>
              <a:gd name="adj" fmla="val 987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9" name="Group 68">
            <a:extLst>
              <a:ext uri="{FF2B5EF4-FFF2-40B4-BE49-F238E27FC236}">
                <a16:creationId xmlns:a16="http://schemas.microsoft.com/office/drawing/2014/main" id="{873C1190-8A05-B6B1-9949-675A79A9CE59}"/>
              </a:ext>
            </a:extLst>
          </p:cNvPr>
          <p:cNvGrpSpPr/>
          <p:nvPr/>
        </p:nvGrpSpPr>
        <p:grpSpPr>
          <a:xfrm>
            <a:off x="10561478" y="3284219"/>
            <a:ext cx="920602" cy="74305"/>
            <a:chOff x="696000" y="1460737"/>
            <a:chExt cx="920602" cy="112014"/>
          </a:xfrm>
        </p:grpSpPr>
        <p:sp>
          <p:nvSpPr>
            <p:cNvPr id="70" name="Parallelogram 69">
              <a:extLst>
                <a:ext uri="{FF2B5EF4-FFF2-40B4-BE49-F238E27FC236}">
                  <a16:creationId xmlns:a16="http://schemas.microsoft.com/office/drawing/2014/main" id="{CB5FD786-6DDE-63D5-2AAE-91AFFF211B5A}"/>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Parallelogram 70">
              <a:extLst>
                <a:ext uri="{FF2B5EF4-FFF2-40B4-BE49-F238E27FC236}">
                  <a16:creationId xmlns:a16="http://schemas.microsoft.com/office/drawing/2014/main" id="{95026B7C-2B7A-1EA5-868D-75D288BE6F57}"/>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Parallelogram 71">
              <a:extLst>
                <a:ext uri="{FF2B5EF4-FFF2-40B4-BE49-F238E27FC236}">
                  <a16:creationId xmlns:a16="http://schemas.microsoft.com/office/drawing/2014/main" id="{697C3B1E-A60F-CD72-CCB3-6AB47AB86629}"/>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Parallelogram 72">
              <a:extLst>
                <a:ext uri="{FF2B5EF4-FFF2-40B4-BE49-F238E27FC236}">
                  <a16:creationId xmlns:a16="http://schemas.microsoft.com/office/drawing/2014/main" id="{10C16C27-6AF2-52C7-318A-634369D69103}"/>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Parallelogram 73">
              <a:extLst>
                <a:ext uri="{FF2B5EF4-FFF2-40B4-BE49-F238E27FC236}">
                  <a16:creationId xmlns:a16="http://schemas.microsoft.com/office/drawing/2014/main" id="{7AC61264-90A3-8854-8F48-7B4175004DC8}"/>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Parallelogram 74">
              <a:extLst>
                <a:ext uri="{FF2B5EF4-FFF2-40B4-BE49-F238E27FC236}">
                  <a16:creationId xmlns:a16="http://schemas.microsoft.com/office/drawing/2014/main" id="{EF81B55F-7E5E-0F0A-F071-B0221A42BCA2}"/>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Parallelogram 75">
              <a:extLst>
                <a:ext uri="{FF2B5EF4-FFF2-40B4-BE49-F238E27FC236}">
                  <a16:creationId xmlns:a16="http://schemas.microsoft.com/office/drawing/2014/main" id="{EC62F885-2803-8BB4-CF11-FE3EA9B0BACF}"/>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Parallelogram 76">
              <a:extLst>
                <a:ext uri="{FF2B5EF4-FFF2-40B4-BE49-F238E27FC236}">
                  <a16:creationId xmlns:a16="http://schemas.microsoft.com/office/drawing/2014/main" id="{A0428056-33BF-60EE-49CD-E3437C792116}"/>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Parallelogram 77">
              <a:extLst>
                <a:ext uri="{FF2B5EF4-FFF2-40B4-BE49-F238E27FC236}">
                  <a16:creationId xmlns:a16="http://schemas.microsoft.com/office/drawing/2014/main" id="{E04E4A3C-CF84-BA33-F794-7E85044D1EBA}"/>
                </a:ext>
              </a:extLst>
            </p:cNvPr>
            <p:cNvSpPr/>
            <p:nvPr/>
          </p:nvSpPr>
          <p:spPr>
            <a:xfrm rot="10800000">
              <a:off x="800275"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Parallelogram 78">
              <a:extLst>
                <a:ext uri="{FF2B5EF4-FFF2-40B4-BE49-F238E27FC236}">
                  <a16:creationId xmlns:a16="http://schemas.microsoft.com/office/drawing/2014/main" id="{9D518E5D-6A4F-7C83-D2B0-B24149922C01}"/>
                </a:ext>
              </a:extLst>
            </p:cNvPr>
            <p:cNvSpPr/>
            <p:nvPr/>
          </p:nvSpPr>
          <p:spPr>
            <a:xfrm rot="10800000">
              <a:off x="74813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Parallelogram 79">
              <a:extLst>
                <a:ext uri="{FF2B5EF4-FFF2-40B4-BE49-F238E27FC236}">
                  <a16:creationId xmlns:a16="http://schemas.microsoft.com/office/drawing/2014/main" id="{44CBFB45-888B-9CE6-3666-1AA0EA024FAE}"/>
                </a:ext>
              </a:extLst>
            </p:cNvPr>
            <p:cNvSpPr/>
            <p:nvPr/>
          </p:nvSpPr>
          <p:spPr>
            <a:xfrm rot="10800000">
              <a:off x="696000"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Parallelogram 80">
              <a:extLst>
                <a:ext uri="{FF2B5EF4-FFF2-40B4-BE49-F238E27FC236}">
                  <a16:creationId xmlns:a16="http://schemas.microsoft.com/office/drawing/2014/main" id="{8639E0E5-7A56-0E5E-63F6-9C4A1BDAE14A}"/>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Parallelogram 81">
              <a:extLst>
                <a:ext uri="{FF2B5EF4-FFF2-40B4-BE49-F238E27FC236}">
                  <a16:creationId xmlns:a16="http://schemas.microsoft.com/office/drawing/2014/main" id="{0B8D335A-95D8-96F9-9BEA-BC3103C6254B}"/>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Parallelogram 82">
              <a:extLst>
                <a:ext uri="{FF2B5EF4-FFF2-40B4-BE49-F238E27FC236}">
                  <a16:creationId xmlns:a16="http://schemas.microsoft.com/office/drawing/2014/main" id="{1AE99D33-083B-EE23-B589-3FF9D2C09505}"/>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Parallelogram 83">
              <a:extLst>
                <a:ext uri="{FF2B5EF4-FFF2-40B4-BE49-F238E27FC236}">
                  <a16:creationId xmlns:a16="http://schemas.microsoft.com/office/drawing/2014/main" id="{F6183C56-9551-683A-09EB-18262FD52406}"/>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Parallelogram 84">
              <a:extLst>
                <a:ext uri="{FF2B5EF4-FFF2-40B4-BE49-F238E27FC236}">
                  <a16:creationId xmlns:a16="http://schemas.microsoft.com/office/drawing/2014/main" id="{48CE29AF-5DE7-0CD4-85E4-ECD3406109B1}"/>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 name="Parallelogram 85">
              <a:extLst>
                <a:ext uri="{FF2B5EF4-FFF2-40B4-BE49-F238E27FC236}">
                  <a16:creationId xmlns:a16="http://schemas.microsoft.com/office/drawing/2014/main" id="{8C95D847-0DA5-AD49-C523-1C189FD62BD3}"/>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88230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ullet Points">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200DF0-4F7F-C342-7F47-A55CFECDB887}"/>
              </a:ext>
            </a:extLst>
          </p:cNvPr>
          <p:cNvSpPr/>
          <p:nvPr/>
        </p:nvSpPr>
        <p:spPr>
          <a:xfrm>
            <a:off x="0" y="0"/>
            <a:ext cx="6096000" cy="6101998"/>
          </a:xfrm>
          <a:prstGeom prst="rect">
            <a:avLst/>
          </a:prstGeom>
          <a:gradFill flip="none" rotWithShape="1">
            <a:gsLst>
              <a:gs pos="85000">
                <a:schemeClr val="tx2"/>
              </a:gs>
              <a:gs pos="0">
                <a:schemeClr val="bg2"/>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0"/>
            <a:ext cx="920602" cy="112014"/>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6" name="Text Placeholder 4">
            <a:extLst>
              <a:ext uri="{FF2B5EF4-FFF2-40B4-BE49-F238E27FC236}">
                <a16:creationId xmlns:a16="http://schemas.microsoft.com/office/drawing/2014/main" id="{FD77F530-EA1D-7650-4E2C-FABF39338F04}"/>
              </a:ext>
            </a:extLst>
          </p:cNvPr>
          <p:cNvSpPr>
            <a:spLocks noGrp="1"/>
          </p:cNvSpPr>
          <p:nvPr>
            <p:ph type="body" sz="quarter" idx="16"/>
          </p:nvPr>
        </p:nvSpPr>
        <p:spPr>
          <a:xfrm>
            <a:off x="588000" y="1145650"/>
            <a:ext cx="4968000" cy="4540025"/>
          </a:xfrm>
        </p:spPr>
        <p:txBody>
          <a:bodyPr/>
          <a:lstStyle>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2" name="Text Placeholder 4">
            <a:extLst>
              <a:ext uri="{FF2B5EF4-FFF2-40B4-BE49-F238E27FC236}">
                <a16:creationId xmlns:a16="http://schemas.microsoft.com/office/drawing/2014/main" id="{7B13D357-30AB-D48C-0F86-A084C4FD0170}"/>
              </a:ext>
            </a:extLst>
          </p:cNvPr>
          <p:cNvSpPr>
            <a:spLocks noGrp="1"/>
          </p:cNvSpPr>
          <p:nvPr>
            <p:ph type="body" sz="quarter" idx="13"/>
          </p:nvPr>
        </p:nvSpPr>
        <p:spPr>
          <a:xfrm>
            <a:off x="6683998" y="1145649"/>
            <a:ext cx="4968001" cy="4540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5" name="Text Placeholder 4">
            <a:extLst>
              <a:ext uri="{FF2B5EF4-FFF2-40B4-BE49-F238E27FC236}">
                <a16:creationId xmlns:a16="http://schemas.microsoft.com/office/drawing/2014/main" id="{684E2793-489B-8C33-B75F-CF4C9090E138}"/>
              </a:ext>
            </a:extLst>
          </p:cNvPr>
          <p:cNvSpPr>
            <a:spLocks noGrp="1"/>
          </p:cNvSpPr>
          <p:nvPr>
            <p:ph type="body" sz="quarter" idx="17" hasCustomPrompt="1"/>
          </p:nvPr>
        </p:nvSpPr>
        <p:spPr>
          <a:xfrm>
            <a:off x="587376" y="360000"/>
            <a:ext cx="4968000" cy="369332"/>
          </a:xfrm>
        </p:spPr>
        <p:txBody>
          <a:bodyPr wrap="square">
            <a:spAutoFit/>
          </a:bodyPr>
          <a:lstStyle>
            <a:lvl1pPr marL="0" indent="0">
              <a:lnSpc>
                <a:spcPct val="100000"/>
              </a:lnSpc>
              <a:spcBef>
                <a:spcPts val="0"/>
              </a:spcBef>
              <a:buFont typeface="Arial" panose="020B0604020202020204" pitchFamily="34" charset="0"/>
              <a:buNone/>
              <a:defRPr sz="2400">
                <a:solidFill>
                  <a:schemeClr val="bg1"/>
                </a:solidFill>
              </a:defRPr>
            </a:lvl1pPr>
          </a:lstStyle>
          <a:p>
            <a:pPr lvl="0"/>
            <a:r>
              <a:rPr lang="fr-FR" dirty="0"/>
              <a:t>Click to </a:t>
            </a:r>
            <a:r>
              <a:rPr lang="fr-FR" dirty="0" err="1"/>
              <a:t>edit</a:t>
            </a:r>
            <a:r>
              <a:rPr lang="fr-FR" dirty="0"/>
              <a:t> Master </a:t>
            </a:r>
            <a:r>
              <a:rPr lang="fr-FR" dirty="0" err="1"/>
              <a:t>title</a:t>
            </a:r>
            <a:r>
              <a:rPr lang="fr-FR" dirty="0"/>
              <a:t> style</a:t>
            </a:r>
          </a:p>
        </p:txBody>
      </p:sp>
      <p:sp>
        <p:nvSpPr>
          <p:cNvPr id="6" name="Text Placeholder 4">
            <a:extLst>
              <a:ext uri="{FF2B5EF4-FFF2-40B4-BE49-F238E27FC236}">
                <a16:creationId xmlns:a16="http://schemas.microsoft.com/office/drawing/2014/main" id="{C342B54C-873A-B0F6-AFBF-6A18BD2AAD50}"/>
              </a:ext>
            </a:extLst>
          </p:cNvPr>
          <p:cNvSpPr>
            <a:spLocks noGrp="1"/>
          </p:cNvSpPr>
          <p:nvPr>
            <p:ph type="body" sz="quarter" idx="18"/>
          </p:nvPr>
        </p:nvSpPr>
        <p:spPr>
          <a:xfrm>
            <a:off x="6683376" y="360000"/>
            <a:ext cx="4968000" cy="369332"/>
          </a:xfrm>
        </p:spPr>
        <p:txBody>
          <a:bodyPr wrap="square">
            <a:spAutoFit/>
          </a:bodyPr>
          <a:lstStyle>
            <a:lvl1pPr marL="0" indent="0">
              <a:lnSpc>
                <a:spcPct val="100000"/>
              </a:lnSpc>
              <a:spcBef>
                <a:spcPts val="0"/>
              </a:spcBef>
              <a:buFont typeface="Arial" panose="020B0604020202020204" pitchFamily="34" charset="0"/>
              <a:buNone/>
              <a:defRPr sz="2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8671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ocial Networks E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92611-765F-4938-04C4-9A93579A0D9A}"/>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2753861"/>
            <a:ext cx="12192000" cy="589654"/>
          </a:xfrm>
          <a:prstGeom prst="rect">
            <a:avLst/>
          </a:prstGeom>
        </p:spPr>
      </p:pic>
      <p:sp>
        <p:nvSpPr>
          <p:cNvPr id="25" name="Rectangle 24">
            <a:extLst>
              <a:ext uri="{FF2B5EF4-FFF2-40B4-BE49-F238E27FC236}">
                <a16:creationId xmlns:a16="http://schemas.microsoft.com/office/drawing/2014/main" id="{398F3710-4348-B002-9801-54B01B911A81}"/>
              </a:ext>
            </a:extLst>
          </p:cNvPr>
          <p:cNvSpPr/>
          <p:nvPr/>
        </p:nvSpPr>
        <p:spPr>
          <a:xfrm flipH="1">
            <a:off x="0" y="3429000"/>
            <a:ext cx="12192000" cy="2673000"/>
          </a:xfrm>
          <a:prstGeom prst="rect">
            <a:avLst/>
          </a:prstGeom>
          <a:gradFill>
            <a:gsLst>
              <a:gs pos="85000">
                <a:schemeClr val="tx2"/>
              </a:gs>
              <a:gs pos="0">
                <a:schemeClr val="bg2"/>
              </a:gs>
              <a:gs pos="100000">
                <a:schemeClr val="tx2"/>
              </a:gs>
            </a:gsLst>
            <a:lin ang="1800000" scaled="0"/>
          </a:gradFill>
          <a:ln>
            <a:gradFill>
              <a:gsLst>
                <a:gs pos="85000">
                  <a:schemeClr val="tx2"/>
                </a:gs>
                <a:gs pos="0">
                  <a:schemeClr val="bg2"/>
                </a:gs>
                <a:gs pos="100000">
                  <a:schemeClr val="tx2"/>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6" name="Rectangle: Rounded Corners 25">
            <a:hlinkClick r:id="rId3"/>
            <a:extLst>
              <a:ext uri="{FF2B5EF4-FFF2-40B4-BE49-F238E27FC236}">
                <a16:creationId xmlns:a16="http://schemas.microsoft.com/office/drawing/2014/main" id="{A0A56E25-BACC-941A-07FF-B2924EEE0A4B}"/>
              </a:ext>
            </a:extLst>
          </p:cNvPr>
          <p:cNvSpPr/>
          <p:nvPr/>
        </p:nvSpPr>
        <p:spPr>
          <a:xfrm>
            <a:off x="588000" y="3141000"/>
            <a:ext cx="3456000" cy="576000"/>
          </a:xfrm>
          <a:prstGeom prst="roundRect">
            <a:avLst>
              <a:gd name="adj" fmla="val 50000"/>
            </a:avLst>
          </a:prstGeom>
          <a:solidFill>
            <a:schemeClr val="bg1"/>
          </a:solidFill>
          <a:ln>
            <a:noFill/>
          </a:ln>
          <a:effectLst>
            <a:outerShdw blurRad="3175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2"/>
                </a:solidFill>
              </a:rPr>
              <a:t>www.thalesgroup.com</a:t>
            </a:r>
          </a:p>
        </p:txBody>
      </p:sp>
      <p:grpSp>
        <p:nvGrpSpPr>
          <p:cNvPr id="28" name="Group 27">
            <a:extLst>
              <a:ext uri="{FF2B5EF4-FFF2-40B4-BE49-F238E27FC236}">
                <a16:creationId xmlns:a16="http://schemas.microsoft.com/office/drawing/2014/main" id="{93F73478-4B42-86E1-C5C1-D1452156DBA8}"/>
              </a:ext>
            </a:extLst>
          </p:cNvPr>
          <p:cNvGrpSpPr/>
          <p:nvPr/>
        </p:nvGrpSpPr>
        <p:grpSpPr>
          <a:xfrm>
            <a:off x="671550" y="4428000"/>
            <a:ext cx="675000" cy="675000"/>
            <a:chOff x="671550" y="4428000"/>
            <a:chExt cx="675000" cy="675000"/>
          </a:xfrm>
        </p:grpSpPr>
        <p:sp>
          <p:nvSpPr>
            <p:cNvPr id="29" name="Oval 28">
              <a:extLst>
                <a:ext uri="{FF2B5EF4-FFF2-40B4-BE49-F238E27FC236}">
                  <a16:creationId xmlns:a16="http://schemas.microsoft.com/office/drawing/2014/main" id="{8F9F3573-2E23-6B37-3C1D-06E6E2FB5440}"/>
                </a:ext>
              </a:extLst>
            </p:cNvPr>
            <p:cNvSpPr/>
            <p:nvPr/>
          </p:nvSpPr>
          <p:spPr>
            <a:xfrm>
              <a:off x="671550" y="4428000"/>
              <a:ext cx="675000" cy="675000"/>
            </a:xfrm>
            <a:prstGeom prst="ellipse">
              <a:avLst/>
            </a:prstGeom>
            <a:gradFill>
              <a:gsLst>
                <a:gs pos="0">
                  <a:schemeClr val="bg1">
                    <a:alpha val="0"/>
                  </a:schemeClr>
                </a:gs>
                <a:gs pos="100000">
                  <a:schemeClr val="bg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aphic 36">
              <a:extLst>
                <a:ext uri="{FF2B5EF4-FFF2-40B4-BE49-F238E27FC236}">
                  <a16:creationId xmlns:a16="http://schemas.microsoft.com/office/drawing/2014/main" id="{F2D16415-197B-E091-7A95-D7B79C5C9FFE}"/>
                </a:ext>
              </a:extLst>
            </p:cNvPr>
            <p:cNvGrpSpPr/>
            <p:nvPr/>
          </p:nvGrpSpPr>
          <p:grpSpPr>
            <a:xfrm>
              <a:off x="880295" y="4633340"/>
              <a:ext cx="257511" cy="257042"/>
              <a:chOff x="692960" y="4421656"/>
              <a:chExt cx="679218" cy="677982"/>
            </a:xfrm>
          </p:grpSpPr>
          <p:sp>
            <p:nvSpPr>
              <p:cNvPr id="32" name="Freeform: Shape 31">
                <a:extLst>
                  <a:ext uri="{FF2B5EF4-FFF2-40B4-BE49-F238E27FC236}">
                    <a16:creationId xmlns:a16="http://schemas.microsoft.com/office/drawing/2014/main" id="{5611B14F-1F29-C671-7DFE-638D31ADC8DA}"/>
                  </a:ext>
                </a:extLst>
              </p:cNvPr>
              <p:cNvSpPr/>
              <p:nvPr/>
            </p:nvSpPr>
            <p:spPr>
              <a:xfrm>
                <a:off x="692960" y="4421656"/>
                <a:ext cx="163232" cy="677982"/>
              </a:xfrm>
              <a:custGeom>
                <a:avLst/>
                <a:gdLst>
                  <a:gd name="connsiteX0" fmla="*/ 11172 w 163232"/>
                  <a:gd name="connsiteY0" fmla="*/ 225119 h 677982"/>
                  <a:gd name="connsiteX1" fmla="*/ 152061 w 163232"/>
                  <a:gd name="connsiteY1" fmla="*/ 225119 h 677982"/>
                  <a:gd name="connsiteX2" fmla="*/ 152061 w 163232"/>
                  <a:gd name="connsiteY2" fmla="*/ 677983 h 677982"/>
                  <a:gd name="connsiteX3" fmla="*/ 11172 w 163232"/>
                  <a:gd name="connsiteY3" fmla="*/ 677983 h 677982"/>
                  <a:gd name="connsiteX4" fmla="*/ 11172 w 163232"/>
                  <a:gd name="connsiteY4" fmla="*/ 225119 h 677982"/>
                  <a:gd name="connsiteX5" fmla="*/ 81655 w 163232"/>
                  <a:gd name="connsiteY5" fmla="*/ 0 h 677982"/>
                  <a:gd name="connsiteX6" fmla="*/ 163232 w 163232"/>
                  <a:gd name="connsiteY6" fmla="*/ 81617 h 677982"/>
                  <a:gd name="connsiteX7" fmla="*/ 81655 w 163232"/>
                  <a:gd name="connsiteY7" fmla="*/ 163246 h 677982"/>
                  <a:gd name="connsiteX8" fmla="*/ 0 w 163232"/>
                  <a:gd name="connsiteY8" fmla="*/ 81617 h 677982"/>
                  <a:gd name="connsiteX9" fmla="*/ 81655 w 163232"/>
                  <a:gd name="connsiteY9" fmla="*/ 0 h 6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32" h="677982">
                    <a:moveTo>
                      <a:pt x="11172" y="225119"/>
                    </a:moveTo>
                    <a:lnTo>
                      <a:pt x="152061" y="225119"/>
                    </a:lnTo>
                    <a:lnTo>
                      <a:pt x="152061" y="677983"/>
                    </a:lnTo>
                    <a:lnTo>
                      <a:pt x="11172" y="677983"/>
                    </a:lnTo>
                    <a:lnTo>
                      <a:pt x="11172" y="225119"/>
                    </a:lnTo>
                    <a:close/>
                    <a:moveTo>
                      <a:pt x="81655" y="0"/>
                    </a:moveTo>
                    <a:cubicBezTo>
                      <a:pt x="126679" y="0"/>
                      <a:pt x="163232" y="36567"/>
                      <a:pt x="163232" y="81617"/>
                    </a:cubicBezTo>
                    <a:cubicBezTo>
                      <a:pt x="163232" y="126679"/>
                      <a:pt x="126679" y="163246"/>
                      <a:pt x="81655" y="163246"/>
                    </a:cubicBezTo>
                    <a:cubicBezTo>
                      <a:pt x="36451" y="163246"/>
                      <a:pt x="0" y="126680"/>
                      <a:pt x="0" y="81617"/>
                    </a:cubicBezTo>
                    <a:cubicBezTo>
                      <a:pt x="0" y="36567"/>
                      <a:pt x="36451" y="0"/>
                      <a:pt x="81655" y="0"/>
                    </a:cubicBezTo>
                  </a:path>
                </a:pathLst>
              </a:custGeom>
              <a:solidFill>
                <a:srgbClr val="FFFFFF"/>
              </a:solidFill>
              <a:ln w="1964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D2A163E-3DEA-4B3A-6030-FF3145A634F5}"/>
                  </a:ext>
                </a:extLst>
              </p:cNvPr>
              <p:cNvSpPr/>
              <p:nvPr/>
            </p:nvSpPr>
            <p:spPr>
              <a:xfrm>
                <a:off x="933318" y="4635537"/>
                <a:ext cx="438860" cy="464101"/>
              </a:xfrm>
              <a:custGeom>
                <a:avLst/>
                <a:gdLst>
                  <a:gd name="connsiteX0" fmla="*/ 0 w 438860"/>
                  <a:gd name="connsiteY0" fmla="*/ 11237 h 464101"/>
                  <a:gd name="connsiteX1" fmla="*/ 134918 w 438860"/>
                  <a:gd name="connsiteY1" fmla="*/ 11237 h 464101"/>
                  <a:gd name="connsiteX2" fmla="*/ 134918 w 438860"/>
                  <a:gd name="connsiteY2" fmla="*/ 73148 h 464101"/>
                  <a:gd name="connsiteX3" fmla="*/ 136847 w 438860"/>
                  <a:gd name="connsiteY3" fmla="*/ 73148 h 464101"/>
                  <a:gd name="connsiteX4" fmla="*/ 270015 w 438860"/>
                  <a:gd name="connsiteY4" fmla="*/ 0 h 464101"/>
                  <a:gd name="connsiteX5" fmla="*/ 438861 w 438860"/>
                  <a:gd name="connsiteY5" fmla="*/ 215736 h 464101"/>
                  <a:gd name="connsiteX6" fmla="*/ 438861 w 438860"/>
                  <a:gd name="connsiteY6" fmla="*/ 464101 h 464101"/>
                  <a:gd name="connsiteX7" fmla="*/ 298125 w 438860"/>
                  <a:gd name="connsiteY7" fmla="*/ 464101 h 464101"/>
                  <a:gd name="connsiteX8" fmla="*/ 298125 w 438860"/>
                  <a:gd name="connsiteY8" fmla="*/ 243873 h 464101"/>
                  <a:gd name="connsiteX9" fmla="*/ 224991 w 438860"/>
                  <a:gd name="connsiteY9" fmla="*/ 123796 h 464101"/>
                  <a:gd name="connsiteX10" fmla="*/ 140580 w 438860"/>
                  <a:gd name="connsiteY10" fmla="*/ 240114 h 464101"/>
                  <a:gd name="connsiteX11" fmla="*/ 140580 w 438860"/>
                  <a:gd name="connsiteY11" fmla="*/ 464101 h 464101"/>
                  <a:gd name="connsiteX12" fmla="*/ 0 w 438860"/>
                  <a:gd name="connsiteY12" fmla="*/ 464101 h 464101"/>
                  <a:gd name="connsiteX13" fmla="*/ 0 w 438860"/>
                  <a:gd name="connsiteY13" fmla="*/ 11237 h 46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860" h="464101">
                    <a:moveTo>
                      <a:pt x="0" y="11237"/>
                    </a:moveTo>
                    <a:lnTo>
                      <a:pt x="134918" y="11237"/>
                    </a:lnTo>
                    <a:lnTo>
                      <a:pt x="134918" y="73148"/>
                    </a:lnTo>
                    <a:lnTo>
                      <a:pt x="136847" y="73148"/>
                    </a:lnTo>
                    <a:cubicBezTo>
                      <a:pt x="155613" y="37545"/>
                      <a:pt x="201538" y="0"/>
                      <a:pt x="270015" y="0"/>
                    </a:cubicBezTo>
                    <a:cubicBezTo>
                      <a:pt x="412524" y="0"/>
                      <a:pt x="438861" y="93769"/>
                      <a:pt x="438861" y="215736"/>
                    </a:cubicBezTo>
                    <a:lnTo>
                      <a:pt x="438861" y="464101"/>
                    </a:lnTo>
                    <a:lnTo>
                      <a:pt x="298125" y="464101"/>
                    </a:lnTo>
                    <a:lnTo>
                      <a:pt x="298125" y="243873"/>
                    </a:lnTo>
                    <a:cubicBezTo>
                      <a:pt x="298125" y="191358"/>
                      <a:pt x="297224" y="123796"/>
                      <a:pt x="224991" y="123796"/>
                    </a:cubicBezTo>
                    <a:cubicBezTo>
                      <a:pt x="151754" y="123796"/>
                      <a:pt x="140580" y="181035"/>
                      <a:pt x="140580" y="240114"/>
                    </a:cubicBezTo>
                    <a:lnTo>
                      <a:pt x="140580" y="464101"/>
                    </a:lnTo>
                    <a:lnTo>
                      <a:pt x="0" y="464101"/>
                    </a:lnTo>
                    <a:lnTo>
                      <a:pt x="0" y="11237"/>
                    </a:lnTo>
                    <a:close/>
                  </a:path>
                </a:pathLst>
              </a:custGeom>
              <a:solidFill>
                <a:srgbClr val="FFFFFF"/>
              </a:solidFill>
              <a:ln w="19645" cap="flat">
                <a:noFill/>
                <a:prstDash val="solid"/>
                <a:miter/>
              </a:ln>
            </p:spPr>
            <p:txBody>
              <a:bodyPr rtlCol="0" anchor="ctr"/>
              <a:lstStyle/>
              <a:p>
                <a:endParaRPr lang="en-US"/>
              </a:p>
            </p:txBody>
          </p:sp>
        </p:grpSp>
        <p:sp>
          <p:nvSpPr>
            <p:cNvPr id="31" name="Oval 30">
              <a:hlinkClick r:id="rId4"/>
              <a:extLst>
                <a:ext uri="{FF2B5EF4-FFF2-40B4-BE49-F238E27FC236}">
                  <a16:creationId xmlns:a16="http://schemas.microsoft.com/office/drawing/2014/main" id="{EAB8E4C6-7BE3-51ED-ABFC-964F6AE3729B}"/>
                </a:ext>
              </a:extLst>
            </p:cNvPr>
            <p:cNvSpPr/>
            <p:nvPr/>
          </p:nvSpPr>
          <p:spPr>
            <a:xfrm>
              <a:off x="671550" y="4428000"/>
              <a:ext cx="675000" cy="675000"/>
            </a:xfrm>
            <a:prstGeom prst="ellipse">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0508168-1FBD-BCA0-1DED-C778795906F2}"/>
              </a:ext>
            </a:extLst>
          </p:cNvPr>
          <p:cNvGrpSpPr/>
          <p:nvPr/>
        </p:nvGrpSpPr>
        <p:grpSpPr>
          <a:xfrm>
            <a:off x="1542850" y="4428000"/>
            <a:ext cx="675000" cy="675000"/>
            <a:chOff x="1542850" y="4428000"/>
            <a:chExt cx="675000" cy="675000"/>
          </a:xfrm>
        </p:grpSpPr>
        <p:sp>
          <p:nvSpPr>
            <p:cNvPr id="35" name="Oval 34">
              <a:extLst>
                <a:ext uri="{FF2B5EF4-FFF2-40B4-BE49-F238E27FC236}">
                  <a16:creationId xmlns:a16="http://schemas.microsoft.com/office/drawing/2014/main" id="{14085314-3E35-DF8C-8E5B-1C7C3F36FB79}"/>
                </a:ext>
              </a:extLst>
            </p:cNvPr>
            <p:cNvSpPr/>
            <p:nvPr/>
          </p:nvSpPr>
          <p:spPr>
            <a:xfrm>
              <a:off x="1542850" y="4428000"/>
              <a:ext cx="675000" cy="675000"/>
            </a:xfrm>
            <a:prstGeom prst="ellipse">
              <a:avLst/>
            </a:prstGeom>
            <a:gradFill>
              <a:gsLst>
                <a:gs pos="0">
                  <a:schemeClr val="bg1">
                    <a:alpha val="0"/>
                  </a:schemeClr>
                </a:gs>
                <a:gs pos="100000">
                  <a:schemeClr val="bg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raphic 84">
              <a:extLst>
                <a:ext uri="{FF2B5EF4-FFF2-40B4-BE49-F238E27FC236}">
                  <a16:creationId xmlns:a16="http://schemas.microsoft.com/office/drawing/2014/main" id="{4871053C-AB8F-A852-D3EF-93A5716708BA}"/>
                </a:ext>
              </a:extLst>
            </p:cNvPr>
            <p:cNvSpPr/>
            <p:nvPr/>
          </p:nvSpPr>
          <p:spPr>
            <a:xfrm>
              <a:off x="1781995" y="4581085"/>
              <a:ext cx="196710" cy="368831"/>
            </a:xfrm>
            <a:custGeom>
              <a:avLst/>
              <a:gdLst>
                <a:gd name="connsiteX0" fmla="*/ 85005 w 304800"/>
                <a:gd name="connsiteY0" fmla="*/ 571500 h 571500"/>
                <a:gd name="connsiteX1" fmla="*/ 85005 w 304800"/>
                <a:gd name="connsiteY1" fmla="*/ 323850 h 571500"/>
                <a:gd name="connsiteX2" fmla="*/ 0 w 304800"/>
                <a:gd name="connsiteY2" fmla="*/ 323850 h 571500"/>
                <a:gd name="connsiteX3" fmla="*/ 0 w 304800"/>
                <a:gd name="connsiteY3" fmla="*/ 209550 h 571500"/>
                <a:gd name="connsiteX4" fmla="*/ 85005 w 304800"/>
                <a:gd name="connsiteY4" fmla="*/ 209550 h 571500"/>
                <a:gd name="connsiteX5" fmla="*/ 85005 w 304800"/>
                <a:gd name="connsiteY5" fmla="*/ 129730 h 571500"/>
                <a:gd name="connsiteX6" fmla="*/ 217613 w 304800"/>
                <a:gd name="connsiteY6" fmla="*/ 0 h 571500"/>
                <a:gd name="connsiteX7" fmla="*/ 296005 w 304800"/>
                <a:gd name="connsiteY7" fmla="*/ 4003 h 571500"/>
                <a:gd name="connsiteX8" fmla="*/ 296005 w 304800"/>
                <a:gd name="connsiteY8" fmla="*/ 94869 h 571500"/>
                <a:gd name="connsiteX9" fmla="*/ 242210 w 304800"/>
                <a:gd name="connsiteY9" fmla="*/ 94893 h 571500"/>
                <a:gd name="connsiteX10" fmla="*/ 190500 w 304800"/>
                <a:gd name="connsiteY10" fmla="*/ 144353 h 571500"/>
                <a:gd name="connsiteX11" fmla="*/ 190500 w 304800"/>
                <a:gd name="connsiteY11" fmla="*/ 209550 h 571500"/>
                <a:gd name="connsiteX12" fmla="*/ 304800 w 304800"/>
                <a:gd name="connsiteY12" fmla="*/ 209550 h 571500"/>
                <a:gd name="connsiteX13" fmla="*/ 266700 w 304800"/>
                <a:gd name="connsiteY13" fmla="*/ 323850 h 571500"/>
                <a:gd name="connsiteX14" fmla="*/ 190500 w 304800"/>
                <a:gd name="connsiteY14" fmla="*/ 323850 h 571500"/>
                <a:gd name="connsiteX15" fmla="*/ 190500 w 304800"/>
                <a:gd name="connsiteY15" fmla="*/ 571500 h 571500"/>
                <a:gd name="connsiteX16" fmla="*/ 85005 w 304800"/>
                <a:gd name="connsiteY16" fmla="*/ 5715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800" h="571500">
                  <a:moveTo>
                    <a:pt x="85005" y="571500"/>
                  </a:moveTo>
                  <a:lnTo>
                    <a:pt x="85005" y="323850"/>
                  </a:lnTo>
                  <a:lnTo>
                    <a:pt x="0" y="323850"/>
                  </a:lnTo>
                  <a:lnTo>
                    <a:pt x="0" y="209550"/>
                  </a:lnTo>
                  <a:lnTo>
                    <a:pt x="85005" y="209550"/>
                  </a:lnTo>
                  <a:lnTo>
                    <a:pt x="85005" y="129730"/>
                  </a:lnTo>
                  <a:cubicBezTo>
                    <a:pt x="85005" y="42782"/>
                    <a:pt x="140049" y="0"/>
                    <a:pt x="217613" y="0"/>
                  </a:cubicBezTo>
                  <a:cubicBezTo>
                    <a:pt x="254767" y="0"/>
                    <a:pt x="286699" y="2766"/>
                    <a:pt x="296005" y="4003"/>
                  </a:cubicBezTo>
                  <a:lnTo>
                    <a:pt x="296005" y="94869"/>
                  </a:lnTo>
                  <a:lnTo>
                    <a:pt x="242210" y="94893"/>
                  </a:lnTo>
                  <a:cubicBezTo>
                    <a:pt x="200026" y="94893"/>
                    <a:pt x="190500" y="114938"/>
                    <a:pt x="190500" y="144353"/>
                  </a:cubicBezTo>
                  <a:lnTo>
                    <a:pt x="190500" y="209550"/>
                  </a:lnTo>
                  <a:lnTo>
                    <a:pt x="304800" y="209550"/>
                  </a:lnTo>
                  <a:lnTo>
                    <a:pt x="266700" y="323850"/>
                  </a:lnTo>
                  <a:lnTo>
                    <a:pt x="190500" y="323850"/>
                  </a:lnTo>
                  <a:lnTo>
                    <a:pt x="190500" y="571500"/>
                  </a:lnTo>
                  <a:lnTo>
                    <a:pt x="85005" y="571500"/>
                  </a:lnTo>
                  <a:close/>
                </a:path>
              </a:pathLst>
            </a:custGeom>
            <a:solidFill>
              <a:schemeClr val="bg1"/>
            </a:solidFill>
            <a:ln w="9525" cap="flat">
              <a:noFill/>
              <a:prstDash val="solid"/>
              <a:miter/>
            </a:ln>
          </p:spPr>
          <p:txBody>
            <a:bodyPr rtlCol="0" anchor="ctr"/>
            <a:lstStyle/>
            <a:p>
              <a:endParaRPr lang="en-US"/>
            </a:p>
          </p:txBody>
        </p:sp>
        <p:sp>
          <p:nvSpPr>
            <p:cNvPr id="37" name="Oval 36">
              <a:hlinkClick r:id="rId5"/>
              <a:extLst>
                <a:ext uri="{FF2B5EF4-FFF2-40B4-BE49-F238E27FC236}">
                  <a16:creationId xmlns:a16="http://schemas.microsoft.com/office/drawing/2014/main" id="{59DE552B-DD41-E6A5-FE2C-1B4E1B2BE8CB}"/>
                </a:ext>
              </a:extLst>
            </p:cNvPr>
            <p:cNvSpPr/>
            <p:nvPr/>
          </p:nvSpPr>
          <p:spPr>
            <a:xfrm>
              <a:off x="1542850" y="4428000"/>
              <a:ext cx="675000" cy="675000"/>
            </a:xfrm>
            <a:prstGeom prst="ellipse">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22033FE2-6392-1D3C-2888-C5717CAEDDC1}"/>
              </a:ext>
            </a:extLst>
          </p:cNvPr>
          <p:cNvGrpSpPr/>
          <p:nvPr/>
        </p:nvGrpSpPr>
        <p:grpSpPr>
          <a:xfrm>
            <a:off x="2414150" y="4428000"/>
            <a:ext cx="675000" cy="675000"/>
            <a:chOff x="2414150" y="4428000"/>
            <a:chExt cx="675000" cy="675000"/>
          </a:xfrm>
        </p:grpSpPr>
        <p:sp>
          <p:nvSpPr>
            <p:cNvPr id="39" name="Oval 38">
              <a:extLst>
                <a:ext uri="{FF2B5EF4-FFF2-40B4-BE49-F238E27FC236}">
                  <a16:creationId xmlns:a16="http://schemas.microsoft.com/office/drawing/2014/main" id="{A749DE65-19B7-81BD-D406-55281469FA3E}"/>
                </a:ext>
              </a:extLst>
            </p:cNvPr>
            <p:cNvSpPr/>
            <p:nvPr/>
          </p:nvSpPr>
          <p:spPr>
            <a:xfrm>
              <a:off x="2414150" y="4428000"/>
              <a:ext cx="675000" cy="675000"/>
            </a:xfrm>
            <a:prstGeom prst="ellipse">
              <a:avLst/>
            </a:prstGeom>
            <a:gradFill>
              <a:gsLst>
                <a:gs pos="0">
                  <a:schemeClr val="bg1">
                    <a:alpha val="0"/>
                  </a:schemeClr>
                </a:gs>
                <a:gs pos="100000">
                  <a:schemeClr val="bg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phic 47">
              <a:extLst>
                <a:ext uri="{FF2B5EF4-FFF2-40B4-BE49-F238E27FC236}">
                  <a16:creationId xmlns:a16="http://schemas.microsoft.com/office/drawing/2014/main" id="{21B156D2-05CA-B0B9-980F-74AE7F6A0F05}"/>
                </a:ext>
              </a:extLst>
            </p:cNvPr>
            <p:cNvSpPr/>
            <p:nvPr/>
          </p:nvSpPr>
          <p:spPr>
            <a:xfrm>
              <a:off x="2595051" y="4638236"/>
              <a:ext cx="313197" cy="254529"/>
            </a:xfrm>
            <a:custGeom>
              <a:avLst/>
              <a:gdLst>
                <a:gd name="connsiteX0" fmla="*/ 948974 w 948974"/>
                <a:gd name="connsiteY0" fmla="*/ 91294 h 771212"/>
                <a:gd name="connsiteX1" fmla="*/ 837152 w 948974"/>
                <a:gd name="connsiteY1" fmla="*/ 121951 h 771212"/>
                <a:gd name="connsiteX2" fmla="*/ 922757 w 948974"/>
                <a:gd name="connsiteY2" fmla="*/ 14237 h 771212"/>
                <a:gd name="connsiteX3" fmla="*/ 799125 w 948974"/>
                <a:gd name="connsiteY3" fmla="*/ 61484 h 771212"/>
                <a:gd name="connsiteX4" fmla="*/ 657015 w 948974"/>
                <a:gd name="connsiteY4" fmla="*/ 0 h 771212"/>
                <a:gd name="connsiteX5" fmla="*/ 462316 w 948974"/>
                <a:gd name="connsiteY5" fmla="*/ 194689 h 771212"/>
                <a:gd name="connsiteX6" fmla="*/ 467356 w 948974"/>
                <a:gd name="connsiteY6" fmla="*/ 239058 h 771212"/>
                <a:gd name="connsiteX7" fmla="*/ 66063 w 948974"/>
                <a:gd name="connsiteY7" fmla="*/ 35637 h 771212"/>
                <a:gd name="connsiteX8" fmla="*/ 39705 w 948974"/>
                <a:gd name="connsiteY8" fmla="*/ 133517 h 771212"/>
                <a:gd name="connsiteX9" fmla="*/ 126317 w 948974"/>
                <a:gd name="connsiteY9" fmla="*/ 295569 h 771212"/>
                <a:gd name="connsiteX10" fmla="*/ 38132 w 948974"/>
                <a:gd name="connsiteY10" fmla="*/ 271217 h 771212"/>
                <a:gd name="connsiteX11" fmla="*/ 38115 w 948974"/>
                <a:gd name="connsiteY11" fmla="*/ 273664 h 771212"/>
                <a:gd name="connsiteX12" fmla="*/ 194292 w 948974"/>
                <a:gd name="connsiteY12" fmla="*/ 464572 h 771212"/>
                <a:gd name="connsiteX13" fmla="*/ 142998 w 948974"/>
                <a:gd name="connsiteY13" fmla="*/ 471399 h 771212"/>
                <a:gd name="connsiteX14" fmla="*/ 106368 w 948974"/>
                <a:gd name="connsiteY14" fmla="*/ 467908 h 771212"/>
                <a:gd name="connsiteX15" fmla="*/ 288241 w 948974"/>
                <a:gd name="connsiteY15" fmla="*/ 603119 h 771212"/>
                <a:gd name="connsiteX16" fmla="*/ 46444 w 948974"/>
                <a:gd name="connsiteY16" fmla="*/ 686461 h 771212"/>
                <a:gd name="connsiteX17" fmla="*/ 0 w 948974"/>
                <a:gd name="connsiteY17" fmla="*/ 683742 h 771212"/>
                <a:gd name="connsiteX18" fmla="*/ 298447 w 948974"/>
                <a:gd name="connsiteY18" fmla="*/ 771212 h 771212"/>
                <a:gd name="connsiteX19" fmla="*/ 852389 w 948974"/>
                <a:gd name="connsiteY19" fmla="*/ 217265 h 771212"/>
                <a:gd name="connsiteX20" fmla="*/ 851826 w 948974"/>
                <a:gd name="connsiteY20" fmla="*/ 192079 h 771212"/>
                <a:gd name="connsiteX21" fmla="*/ 948974 w 948974"/>
                <a:gd name="connsiteY21" fmla="*/ 91294 h 77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8974" h="771212">
                  <a:moveTo>
                    <a:pt x="948974" y="91294"/>
                  </a:moveTo>
                  <a:cubicBezTo>
                    <a:pt x="914059" y="106778"/>
                    <a:pt x="876538" y="117246"/>
                    <a:pt x="837152" y="121951"/>
                  </a:cubicBezTo>
                  <a:cubicBezTo>
                    <a:pt x="877351" y="97856"/>
                    <a:pt x="908222" y="59701"/>
                    <a:pt x="922757" y="14237"/>
                  </a:cubicBezTo>
                  <a:cubicBezTo>
                    <a:pt x="885141" y="36549"/>
                    <a:pt x="843474" y="52752"/>
                    <a:pt x="799125" y="61484"/>
                  </a:cubicBezTo>
                  <a:cubicBezTo>
                    <a:pt x="763611" y="23644"/>
                    <a:pt x="713011" y="0"/>
                    <a:pt x="657015" y="0"/>
                  </a:cubicBezTo>
                  <a:cubicBezTo>
                    <a:pt x="549488" y="0"/>
                    <a:pt x="462316" y="87172"/>
                    <a:pt x="462316" y="194689"/>
                  </a:cubicBezTo>
                  <a:cubicBezTo>
                    <a:pt x="462316" y="209950"/>
                    <a:pt x="464038" y="224807"/>
                    <a:pt x="467356" y="239058"/>
                  </a:cubicBezTo>
                  <a:cubicBezTo>
                    <a:pt x="305548" y="230939"/>
                    <a:pt x="162089" y="153429"/>
                    <a:pt x="66063" y="35637"/>
                  </a:cubicBezTo>
                  <a:cubicBezTo>
                    <a:pt x="49305" y="64393"/>
                    <a:pt x="39705" y="97836"/>
                    <a:pt x="39705" y="133517"/>
                  </a:cubicBezTo>
                  <a:cubicBezTo>
                    <a:pt x="39705" y="201062"/>
                    <a:pt x="74077" y="260654"/>
                    <a:pt x="126317" y="295569"/>
                  </a:cubicBezTo>
                  <a:cubicBezTo>
                    <a:pt x="94402" y="294559"/>
                    <a:pt x="64382" y="285800"/>
                    <a:pt x="38132" y="271217"/>
                  </a:cubicBezTo>
                  <a:cubicBezTo>
                    <a:pt x="38118" y="272030"/>
                    <a:pt x="38115" y="272844"/>
                    <a:pt x="38115" y="273664"/>
                  </a:cubicBezTo>
                  <a:cubicBezTo>
                    <a:pt x="38115" y="367997"/>
                    <a:pt x="105226" y="446688"/>
                    <a:pt x="194292" y="464572"/>
                  </a:cubicBezTo>
                  <a:cubicBezTo>
                    <a:pt x="177954" y="469019"/>
                    <a:pt x="160754" y="471399"/>
                    <a:pt x="142998" y="471399"/>
                  </a:cubicBezTo>
                  <a:cubicBezTo>
                    <a:pt x="130452" y="471399"/>
                    <a:pt x="118256" y="470179"/>
                    <a:pt x="106368" y="467908"/>
                  </a:cubicBezTo>
                  <a:cubicBezTo>
                    <a:pt x="131144" y="545256"/>
                    <a:pt x="203045" y="601547"/>
                    <a:pt x="288241" y="603119"/>
                  </a:cubicBezTo>
                  <a:cubicBezTo>
                    <a:pt x="221608" y="655336"/>
                    <a:pt x="137659" y="686461"/>
                    <a:pt x="46444" y="686461"/>
                  </a:cubicBezTo>
                  <a:cubicBezTo>
                    <a:pt x="30728" y="686461"/>
                    <a:pt x="15230" y="685539"/>
                    <a:pt x="0" y="683742"/>
                  </a:cubicBezTo>
                  <a:cubicBezTo>
                    <a:pt x="86162" y="738982"/>
                    <a:pt x="188499" y="771212"/>
                    <a:pt x="298447" y="771212"/>
                  </a:cubicBezTo>
                  <a:cubicBezTo>
                    <a:pt x="656561" y="771212"/>
                    <a:pt x="852389" y="474545"/>
                    <a:pt x="852389" y="217265"/>
                  </a:cubicBezTo>
                  <a:cubicBezTo>
                    <a:pt x="852389" y="208824"/>
                    <a:pt x="852199" y="200428"/>
                    <a:pt x="851826" y="192079"/>
                  </a:cubicBezTo>
                  <a:cubicBezTo>
                    <a:pt x="889863" y="164628"/>
                    <a:pt x="922873" y="130337"/>
                    <a:pt x="948974" y="91294"/>
                  </a:cubicBezTo>
                  <a:close/>
                </a:path>
              </a:pathLst>
            </a:custGeom>
            <a:solidFill>
              <a:schemeClr val="bg1"/>
            </a:solidFill>
            <a:ln w="19645" cap="flat">
              <a:noFill/>
              <a:prstDash val="solid"/>
              <a:miter/>
            </a:ln>
          </p:spPr>
          <p:txBody>
            <a:bodyPr rtlCol="0" anchor="ctr"/>
            <a:lstStyle/>
            <a:p>
              <a:endParaRPr lang="en-US"/>
            </a:p>
          </p:txBody>
        </p:sp>
        <p:sp>
          <p:nvSpPr>
            <p:cNvPr id="41" name="Oval 40">
              <a:hlinkClick r:id="rId6"/>
              <a:extLst>
                <a:ext uri="{FF2B5EF4-FFF2-40B4-BE49-F238E27FC236}">
                  <a16:creationId xmlns:a16="http://schemas.microsoft.com/office/drawing/2014/main" id="{BBAB6DC2-7423-1DE3-E114-D0841DB0DF08}"/>
                </a:ext>
              </a:extLst>
            </p:cNvPr>
            <p:cNvSpPr/>
            <p:nvPr/>
          </p:nvSpPr>
          <p:spPr>
            <a:xfrm>
              <a:off x="2414150" y="4428000"/>
              <a:ext cx="675000" cy="675000"/>
            </a:xfrm>
            <a:prstGeom prst="ellipse">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11B401F0-7B23-0E70-A987-C44C85E3F865}"/>
              </a:ext>
            </a:extLst>
          </p:cNvPr>
          <p:cNvGrpSpPr/>
          <p:nvPr/>
        </p:nvGrpSpPr>
        <p:grpSpPr>
          <a:xfrm>
            <a:off x="3285450" y="4428000"/>
            <a:ext cx="675000" cy="675000"/>
            <a:chOff x="3285450" y="4428000"/>
            <a:chExt cx="675000" cy="675000"/>
          </a:xfrm>
        </p:grpSpPr>
        <p:sp>
          <p:nvSpPr>
            <p:cNvPr id="43" name="Oval 42">
              <a:extLst>
                <a:ext uri="{FF2B5EF4-FFF2-40B4-BE49-F238E27FC236}">
                  <a16:creationId xmlns:a16="http://schemas.microsoft.com/office/drawing/2014/main" id="{B8E769EA-0469-B4D5-0733-CA1925393D9E}"/>
                </a:ext>
              </a:extLst>
            </p:cNvPr>
            <p:cNvSpPr/>
            <p:nvPr/>
          </p:nvSpPr>
          <p:spPr>
            <a:xfrm>
              <a:off x="3285450" y="4428000"/>
              <a:ext cx="675000" cy="675000"/>
            </a:xfrm>
            <a:prstGeom prst="ellipse">
              <a:avLst/>
            </a:prstGeom>
            <a:gradFill>
              <a:gsLst>
                <a:gs pos="0">
                  <a:schemeClr val="bg1">
                    <a:alpha val="0"/>
                  </a:schemeClr>
                </a:gs>
                <a:gs pos="100000">
                  <a:schemeClr val="bg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5DC4604B-DFB2-69D1-0C48-0E7E980498AC}"/>
                </a:ext>
              </a:extLst>
            </p:cNvPr>
            <p:cNvSpPr/>
            <p:nvPr/>
          </p:nvSpPr>
          <p:spPr>
            <a:xfrm>
              <a:off x="3454191" y="4646806"/>
              <a:ext cx="337518" cy="237389"/>
            </a:xfrm>
            <a:custGeom>
              <a:avLst/>
              <a:gdLst>
                <a:gd name="connsiteX0" fmla="*/ 376473 w 948974"/>
                <a:gd name="connsiteY0" fmla="*/ 190180 h 667449"/>
                <a:gd name="connsiteX1" fmla="*/ 376517 w 948974"/>
                <a:gd name="connsiteY1" fmla="*/ 456817 h 667449"/>
                <a:gd name="connsiteX2" fmla="*/ 632890 w 948974"/>
                <a:gd name="connsiteY2" fmla="*/ 323963 h 667449"/>
                <a:gd name="connsiteX3" fmla="*/ 474281 w 948974"/>
                <a:gd name="connsiteY3" fmla="*/ 0 h 667449"/>
                <a:gd name="connsiteX4" fmla="*/ 474693 w 948974"/>
                <a:gd name="connsiteY4" fmla="*/ 0 h 667449"/>
                <a:gd name="connsiteX5" fmla="*/ 806688 w 948974"/>
                <a:gd name="connsiteY5" fmla="*/ 9599 h 667449"/>
                <a:gd name="connsiteX6" fmla="*/ 901772 w 948974"/>
                <a:gd name="connsiteY6" fmla="*/ 49796 h 667449"/>
                <a:gd name="connsiteX7" fmla="*/ 939498 w 948974"/>
                <a:gd name="connsiteY7" fmla="*/ 143989 h 667449"/>
                <a:gd name="connsiteX8" fmla="*/ 948974 w 948974"/>
                <a:gd name="connsiteY8" fmla="*/ 297577 h 667449"/>
                <a:gd name="connsiteX9" fmla="*/ 948974 w 948974"/>
                <a:gd name="connsiteY9" fmla="*/ 369572 h 667449"/>
                <a:gd name="connsiteX10" fmla="*/ 939498 w 948974"/>
                <a:gd name="connsiteY10" fmla="*/ 523160 h 667449"/>
                <a:gd name="connsiteX11" fmla="*/ 901772 w 948974"/>
                <a:gd name="connsiteY11" fmla="*/ 617353 h 667449"/>
                <a:gd name="connsiteX12" fmla="*/ 806688 w 948974"/>
                <a:gd name="connsiteY12" fmla="*/ 657550 h 667449"/>
                <a:gd name="connsiteX13" fmla="*/ 474488 w 948974"/>
                <a:gd name="connsiteY13" fmla="*/ 667449 h 667449"/>
                <a:gd name="connsiteX14" fmla="*/ 151839 w 948974"/>
                <a:gd name="connsiteY14" fmla="*/ 657916 h 667449"/>
                <a:gd name="connsiteX15" fmla="*/ 47202 w 948974"/>
                <a:gd name="connsiteY15" fmla="*/ 617353 h 667449"/>
                <a:gd name="connsiteX16" fmla="*/ 9491 w 948974"/>
                <a:gd name="connsiteY16" fmla="*/ 523160 h 667449"/>
                <a:gd name="connsiteX17" fmla="*/ 0 w 948974"/>
                <a:gd name="connsiteY17" fmla="*/ 369572 h 667449"/>
                <a:gd name="connsiteX18" fmla="*/ 0 w 948974"/>
                <a:gd name="connsiteY18" fmla="*/ 297577 h 667449"/>
                <a:gd name="connsiteX19" fmla="*/ 9490 w 948974"/>
                <a:gd name="connsiteY19" fmla="*/ 143989 h 667449"/>
                <a:gd name="connsiteX20" fmla="*/ 47202 w 948974"/>
                <a:gd name="connsiteY20" fmla="*/ 49796 h 667449"/>
                <a:gd name="connsiteX21" fmla="*/ 142286 w 948974"/>
                <a:gd name="connsiteY21" fmla="*/ 9599 h 667449"/>
                <a:gd name="connsiteX22" fmla="*/ 474281 w 948974"/>
                <a:gd name="connsiteY22" fmla="*/ 0 h 6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8974" h="667449">
                  <a:moveTo>
                    <a:pt x="376473" y="190180"/>
                  </a:moveTo>
                  <a:lnTo>
                    <a:pt x="376517" y="456817"/>
                  </a:lnTo>
                  <a:lnTo>
                    <a:pt x="632890" y="323963"/>
                  </a:lnTo>
                  <a:close/>
                  <a:moveTo>
                    <a:pt x="474281" y="0"/>
                  </a:moveTo>
                  <a:lnTo>
                    <a:pt x="474693" y="0"/>
                  </a:lnTo>
                  <a:cubicBezTo>
                    <a:pt x="474693" y="0"/>
                    <a:pt x="673893" y="0"/>
                    <a:pt x="806688" y="9599"/>
                  </a:cubicBezTo>
                  <a:cubicBezTo>
                    <a:pt x="825238" y="11812"/>
                    <a:pt x="865686" y="11999"/>
                    <a:pt x="901772" y="49796"/>
                  </a:cubicBezTo>
                  <a:cubicBezTo>
                    <a:pt x="930224" y="78594"/>
                    <a:pt x="939498" y="143989"/>
                    <a:pt x="939498" y="143989"/>
                  </a:cubicBezTo>
                  <a:cubicBezTo>
                    <a:pt x="939498" y="143989"/>
                    <a:pt x="948974" y="220783"/>
                    <a:pt x="948974" y="297577"/>
                  </a:cubicBezTo>
                  <a:lnTo>
                    <a:pt x="948974" y="369572"/>
                  </a:lnTo>
                  <a:cubicBezTo>
                    <a:pt x="948974" y="446366"/>
                    <a:pt x="939498" y="523160"/>
                    <a:pt x="939498" y="523160"/>
                  </a:cubicBezTo>
                  <a:cubicBezTo>
                    <a:pt x="939498" y="523160"/>
                    <a:pt x="930224" y="588555"/>
                    <a:pt x="901772" y="617353"/>
                  </a:cubicBezTo>
                  <a:cubicBezTo>
                    <a:pt x="865687" y="655150"/>
                    <a:pt x="825238" y="655337"/>
                    <a:pt x="806688" y="657550"/>
                  </a:cubicBezTo>
                  <a:cubicBezTo>
                    <a:pt x="673893" y="667149"/>
                    <a:pt x="474488" y="667449"/>
                    <a:pt x="474488" y="667449"/>
                  </a:cubicBezTo>
                  <a:cubicBezTo>
                    <a:pt x="474488" y="667449"/>
                    <a:pt x="227759" y="665196"/>
                    <a:pt x="151839" y="657916"/>
                  </a:cubicBezTo>
                  <a:cubicBezTo>
                    <a:pt x="130719" y="653955"/>
                    <a:pt x="83301" y="655150"/>
                    <a:pt x="47202" y="617353"/>
                  </a:cubicBezTo>
                  <a:cubicBezTo>
                    <a:pt x="18749" y="588555"/>
                    <a:pt x="9491" y="523160"/>
                    <a:pt x="9491" y="523160"/>
                  </a:cubicBezTo>
                  <a:cubicBezTo>
                    <a:pt x="9491" y="523160"/>
                    <a:pt x="0" y="446366"/>
                    <a:pt x="0" y="369572"/>
                  </a:cubicBezTo>
                  <a:lnTo>
                    <a:pt x="0" y="297577"/>
                  </a:lnTo>
                  <a:cubicBezTo>
                    <a:pt x="0" y="220783"/>
                    <a:pt x="9490" y="143989"/>
                    <a:pt x="9490" y="143989"/>
                  </a:cubicBezTo>
                  <a:cubicBezTo>
                    <a:pt x="9490" y="143989"/>
                    <a:pt x="18749" y="78594"/>
                    <a:pt x="47202" y="49796"/>
                  </a:cubicBezTo>
                  <a:cubicBezTo>
                    <a:pt x="83301" y="11999"/>
                    <a:pt x="123735" y="11812"/>
                    <a:pt x="142286" y="9599"/>
                  </a:cubicBezTo>
                  <a:cubicBezTo>
                    <a:pt x="275085" y="0"/>
                    <a:pt x="474281" y="0"/>
                    <a:pt x="474281" y="0"/>
                  </a:cubicBezTo>
                  <a:close/>
                </a:path>
              </a:pathLst>
            </a:custGeom>
            <a:solidFill>
              <a:schemeClr val="bg1"/>
            </a:solidFill>
            <a:ln w="19645" cap="flat">
              <a:noFill/>
              <a:prstDash val="solid"/>
              <a:miter/>
            </a:ln>
          </p:spPr>
          <p:txBody>
            <a:bodyPr rtlCol="0" anchor="ctr"/>
            <a:lstStyle/>
            <a:p>
              <a:endParaRPr lang="en-US"/>
            </a:p>
          </p:txBody>
        </p:sp>
        <p:sp>
          <p:nvSpPr>
            <p:cNvPr id="45" name="Oval 44">
              <a:hlinkClick r:id="rId7"/>
              <a:extLst>
                <a:ext uri="{FF2B5EF4-FFF2-40B4-BE49-F238E27FC236}">
                  <a16:creationId xmlns:a16="http://schemas.microsoft.com/office/drawing/2014/main" id="{A08C08EA-BEDD-D50E-04EB-BB6C89AC4CD6}"/>
                </a:ext>
              </a:extLst>
            </p:cNvPr>
            <p:cNvSpPr/>
            <p:nvPr/>
          </p:nvSpPr>
          <p:spPr>
            <a:xfrm>
              <a:off x="3285450" y="4428000"/>
              <a:ext cx="675000" cy="675000"/>
            </a:xfrm>
            <a:prstGeom prst="ellipse">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89FFFCA-17A4-4600-A0CB-E384DB307AAD}"/>
              </a:ext>
            </a:extLst>
          </p:cNvPr>
          <p:cNvSpPr>
            <a:spLocks noGrp="1"/>
          </p:cNvSpPr>
          <p:nvPr>
            <p:ph type="title"/>
          </p:nvPr>
        </p:nvSpPr>
        <p:spPr>
          <a:xfrm>
            <a:off x="588000" y="360000"/>
            <a:ext cx="11016000" cy="369332"/>
          </a:xfrm>
        </p:spPr>
        <p:txBody>
          <a:bodyPr wrap="square" lIns="0" tIns="0" rIns="0" bIns="0" anchor="t">
            <a:spAutoFit/>
          </a:bodyPr>
          <a:lstStyle>
            <a:lvl1pPr>
              <a:lnSpc>
                <a:spcPct val="100000"/>
              </a:lnSpc>
              <a:defRPr sz="2400" b="1">
                <a:solidFill>
                  <a:schemeClr val="tx2"/>
                </a:solidFill>
              </a:defRPr>
            </a:lvl1pPr>
          </a:lstStyle>
          <a:p>
            <a:r>
              <a:rPr lang="en-US"/>
              <a:t>Click to edit Master title style</a:t>
            </a:r>
            <a:endParaRPr lang="en-US" dirty="0"/>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0"/>
            <a:ext cx="920602" cy="112014"/>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Text Placeholder 3">
            <a:extLst>
              <a:ext uri="{FF2B5EF4-FFF2-40B4-BE49-F238E27FC236}">
                <a16:creationId xmlns:a16="http://schemas.microsoft.com/office/drawing/2014/main" id="{B045FB0E-905F-A9EF-8748-B0C96DC09455}"/>
              </a:ext>
            </a:extLst>
          </p:cNvPr>
          <p:cNvSpPr>
            <a:spLocks noGrp="1"/>
          </p:cNvSpPr>
          <p:nvPr>
            <p:ph type="body" sz="quarter" idx="10"/>
          </p:nvPr>
        </p:nvSpPr>
        <p:spPr>
          <a:xfrm>
            <a:off x="588000" y="1502651"/>
            <a:ext cx="4320000" cy="1107996"/>
          </a:xfrm>
        </p:spPr>
        <p:txBody>
          <a:bodyPr>
            <a:spAutoFit/>
          </a:bodyPr>
          <a:lstStyle>
            <a:lvl1pPr marL="0" indent="0">
              <a:lnSpc>
                <a:spcPct val="100000"/>
              </a:lnSpc>
              <a:buFont typeface="Arial" panose="020B0604020202020204" pitchFamily="34" charset="0"/>
              <a:buNone/>
              <a:defRPr sz="3600" b="0"/>
            </a:lvl1pPr>
            <a:lvl2pPr marL="0" indent="0">
              <a:buNone/>
              <a:defRPr/>
            </a:lvl2pPr>
            <a:lvl3pPr marL="360000" indent="0">
              <a:buNone/>
              <a:defRPr/>
            </a:lvl3pPr>
            <a:lvl4pPr marL="576000" indent="0">
              <a:buNone/>
              <a:defRPr/>
            </a:lvl4pPr>
            <a:lvl5pPr marL="828000" indent="0">
              <a:buNone/>
              <a:defRPr/>
            </a:lvl5pPr>
          </a:lstStyle>
          <a:p>
            <a:pPr lvl="0"/>
            <a:r>
              <a:rPr lang="en-US"/>
              <a:t>Click to edit Master text styles</a:t>
            </a:r>
          </a:p>
        </p:txBody>
      </p:sp>
      <p:pic>
        <p:nvPicPr>
          <p:cNvPr id="46" name="Picture 45" descr="Graphical user interface&#10;&#10;Description automatically generated">
            <a:extLst>
              <a:ext uri="{FF2B5EF4-FFF2-40B4-BE49-F238E27FC236}">
                <a16:creationId xmlns:a16="http://schemas.microsoft.com/office/drawing/2014/main" id="{C83E5AE3-FE9C-136C-D193-E58A4682BBFF}"/>
              </a:ext>
            </a:extLst>
          </p:cNvPr>
          <p:cNvPicPr>
            <a:picLocks noChangeAspect="1"/>
          </p:cNvPicPr>
          <p:nvPr/>
        </p:nvPicPr>
        <p:blipFill>
          <a:blip r:embed="rId8"/>
          <a:stretch>
            <a:fillRect/>
          </a:stretch>
        </p:blipFill>
        <p:spPr>
          <a:xfrm>
            <a:off x="4894914" y="533400"/>
            <a:ext cx="6550299" cy="5568600"/>
          </a:xfrm>
          <a:prstGeom prst="rect">
            <a:avLst/>
          </a:prstGeom>
        </p:spPr>
      </p:pic>
    </p:spTree>
    <p:extLst>
      <p:ext uri="{BB962C8B-B14F-4D97-AF65-F5344CB8AC3E}">
        <p14:creationId xmlns:p14="http://schemas.microsoft.com/office/powerpoint/2010/main" val="114555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ontac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35CA0C-32FF-6FFD-8511-3713F4A7BA89}"/>
              </a:ext>
            </a:extLst>
          </p:cNvPr>
          <p:cNvSpPr/>
          <p:nvPr/>
        </p:nvSpPr>
        <p:spPr>
          <a:xfrm>
            <a:off x="0" y="5869556"/>
            <a:ext cx="12192000" cy="988444"/>
          </a:xfrm>
          <a:prstGeom prst="rect">
            <a:avLst/>
          </a:prstGeom>
          <a:gradFill>
            <a:gsLst>
              <a:gs pos="85000">
                <a:schemeClr val="tx2"/>
              </a:gs>
              <a:gs pos="0">
                <a:schemeClr val="bg2"/>
              </a:gs>
              <a:gs pos="100000">
                <a:schemeClr val="tx2"/>
              </a:gs>
            </a:gsLst>
            <a:lin ang="1800000" scaled="0"/>
          </a:gradFill>
          <a:ln>
            <a:gradFill>
              <a:gsLst>
                <a:gs pos="85000">
                  <a:schemeClr val="tx2"/>
                </a:gs>
                <a:gs pos="0">
                  <a:schemeClr val="bg2"/>
                </a:gs>
                <a:gs pos="100000">
                  <a:schemeClr val="tx2"/>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pic>
        <p:nvPicPr>
          <p:cNvPr id="2" name="Picture 1">
            <a:extLst>
              <a:ext uri="{FF2B5EF4-FFF2-40B4-BE49-F238E27FC236}">
                <a16:creationId xmlns:a16="http://schemas.microsoft.com/office/drawing/2014/main" id="{251726DB-1EEC-EB10-19D3-7CE5393C8614}"/>
              </a:ext>
            </a:extLst>
          </p:cNvPr>
          <p:cNvPicPr>
            <a:picLocks noChangeAspect="1"/>
          </p:cNvPicPr>
          <p:nvPr/>
        </p:nvPicPr>
        <p:blipFill rotWithShape="1">
          <a:blip r:embed="rId2" cstate="screen">
            <a:alphaModFix amt="16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a:xfrm>
            <a:off x="0" y="5676179"/>
            <a:ext cx="12192000" cy="1049842"/>
          </a:xfrm>
          <a:prstGeom prst="rect">
            <a:avLst/>
          </a:prstGeom>
        </p:spPr>
      </p:pic>
      <p:pic>
        <p:nvPicPr>
          <p:cNvPr id="5" name="Graphic 4">
            <a:extLst>
              <a:ext uri="{FF2B5EF4-FFF2-40B4-BE49-F238E27FC236}">
                <a16:creationId xmlns:a16="http://schemas.microsoft.com/office/drawing/2014/main" id="{58883B4D-A69F-1D2B-18F5-6006B1FDDE7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14319" y="988444"/>
            <a:ext cx="1363362" cy="304220"/>
          </a:xfrm>
          <a:prstGeom prst="rect">
            <a:avLst/>
          </a:prstGeom>
        </p:spPr>
      </p:pic>
      <p:grpSp>
        <p:nvGrpSpPr>
          <p:cNvPr id="8" name="Group 7">
            <a:extLst>
              <a:ext uri="{FF2B5EF4-FFF2-40B4-BE49-F238E27FC236}">
                <a16:creationId xmlns:a16="http://schemas.microsoft.com/office/drawing/2014/main" id="{6DBE90FC-FBC1-006F-1E0C-7311172565A6}"/>
              </a:ext>
            </a:extLst>
          </p:cNvPr>
          <p:cNvGrpSpPr/>
          <p:nvPr/>
        </p:nvGrpSpPr>
        <p:grpSpPr>
          <a:xfrm>
            <a:off x="5635699" y="-10208"/>
            <a:ext cx="920602" cy="74305"/>
            <a:chOff x="5635699" y="5931141"/>
            <a:chExt cx="920602" cy="74305"/>
          </a:xfrm>
          <a:solidFill>
            <a:schemeClr val="tx2"/>
          </a:solidFill>
        </p:grpSpPr>
        <p:sp>
          <p:nvSpPr>
            <p:cNvPr id="9" name="Parallelogram 8">
              <a:extLst>
                <a:ext uri="{FF2B5EF4-FFF2-40B4-BE49-F238E27FC236}">
                  <a16:creationId xmlns:a16="http://schemas.microsoft.com/office/drawing/2014/main" id="{5C06112D-C2DC-599B-E79E-275B1E436517}"/>
                </a:ext>
              </a:extLst>
            </p:cNvPr>
            <p:cNvSpPr/>
            <p:nvPr/>
          </p:nvSpPr>
          <p:spPr>
            <a:xfrm rot="10800000">
              <a:off x="6157075"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CD6AAEC3-27D1-FA8F-18E6-970C69FE39E0}"/>
                </a:ext>
              </a:extLst>
            </p:cNvPr>
            <p:cNvSpPr/>
            <p:nvPr/>
          </p:nvSpPr>
          <p:spPr>
            <a:xfrm rot="10800000">
              <a:off x="6104938"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CF169514-1412-FC60-4F91-B979BFFF1AE2}"/>
                </a:ext>
              </a:extLst>
            </p:cNvPr>
            <p:cNvSpPr/>
            <p:nvPr/>
          </p:nvSpPr>
          <p:spPr>
            <a:xfrm rot="10800000">
              <a:off x="6052800"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5D263860-367F-AE68-520D-0C4142E47FC0}"/>
                </a:ext>
              </a:extLst>
            </p:cNvPr>
            <p:cNvSpPr/>
            <p:nvPr/>
          </p:nvSpPr>
          <p:spPr>
            <a:xfrm rot="10800000">
              <a:off x="6000662"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D7CD06CD-4C09-4D31-0EE5-A4EBF0C1ABA5}"/>
                </a:ext>
              </a:extLst>
            </p:cNvPr>
            <p:cNvSpPr/>
            <p:nvPr/>
          </p:nvSpPr>
          <p:spPr>
            <a:xfrm rot="10800000">
              <a:off x="5948525"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69B91FD8-78AC-C7EE-AEC9-CC178AF727A2}"/>
                </a:ext>
              </a:extLst>
            </p:cNvPr>
            <p:cNvSpPr/>
            <p:nvPr/>
          </p:nvSpPr>
          <p:spPr>
            <a:xfrm rot="10800000">
              <a:off x="5896387"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C50C8285-BE24-2317-6DD7-3A1EB6996B13}"/>
                </a:ext>
              </a:extLst>
            </p:cNvPr>
            <p:cNvSpPr/>
            <p:nvPr/>
          </p:nvSpPr>
          <p:spPr>
            <a:xfrm rot="10800000">
              <a:off x="5844250"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47D26DBC-64FB-E33B-D28A-3CE5FC0F9B55}"/>
                </a:ext>
              </a:extLst>
            </p:cNvPr>
            <p:cNvSpPr/>
            <p:nvPr/>
          </p:nvSpPr>
          <p:spPr>
            <a:xfrm rot="10800000">
              <a:off x="5792112"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9A7F0486-0BF5-B895-E6AC-59BDCEC97213}"/>
                </a:ext>
              </a:extLst>
            </p:cNvPr>
            <p:cNvSpPr/>
            <p:nvPr/>
          </p:nvSpPr>
          <p:spPr>
            <a:xfrm rot="10800000">
              <a:off x="5739974"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F05990F3-7556-08AE-E5A9-48FCEEBC02A5}"/>
                </a:ext>
              </a:extLst>
            </p:cNvPr>
            <p:cNvSpPr/>
            <p:nvPr/>
          </p:nvSpPr>
          <p:spPr>
            <a:xfrm rot="10800000">
              <a:off x="5687837"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BECAA1A5-8715-24A7-4D4A-ECA531AAB64A}"/>
                </a:ext>
              </a:extLst>
            </p:cNvPr>
            <p:cNvSpPr/>
            <p:nvPr/>
          </p:nvSpPr>
          <p:spPr>
            <a:xfrm rot="10800000">
              <a:off x="5635699"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2BB96BC8-4E66-0FA2-CC2B-BE7026003590}"/>
                </a:ext>
              </a:extLst>
            </p:cNvPr>
            <p:cNvSpPr/>
            <p:nvPr/>
          </p:nvSpPr>
          <p:spPr>
            <a:xfrm>
              <a:off x="6209213"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A29BE453-38EE-4BEE-834C-91F3C44128DD}"/>
                </a:ext>
              </a:extLst>
            </p:cNvPr>
            <p:cNvSpPr/>
            <p:nvPr/>
          </p:nvSpPr>
          <p:spPr>
            <a:xfrm>
              <a:off x="6261351"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5E7CB30D-AD66-083E-6B7A-D48EA39EC604}"/>
                </a:ext>
              </a:extLst>
            </p:cNvPr>
            <p:cNvSpPr/>
            <p:nvPr/>
          </p:nvSpPr>
          <p:spPr>
            <a:xfrm>
              <a:off x="6313488"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F27CF3FD-4677-2F50-3EBE-BCC11238E685}"/>
                </a:ext>
              </a:extLst>
            </p:cNvPr>
            <p:cNvSpPr/>
            <p:nvPr/>
          </p:nvSpPr>
          <p:spPr>
            <a:xfrm>
              <a:off x="6365626"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arallelogram 23">
              <a:extLst>
                <a:ext uri="{FF2B5EF4-FFF2-40B4-BE49-F238E27FC236}">
                  <a16:creationId xmlns:a16="http://schemas.microsoft.com/office/drawing/2014/main" id="{AE4CF8D6-DE6F-AFEE-C379-CD2444E608EA}"/>
                </a:ext>
              </a:extLst>
            </p:cNvPr>
            <p:cNvSpPr/>
            <p:nvPr/>
          </p:nvSpPr>
          <p:spPr>
            <a:xfrm>
              <a:off x="6469901"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Parallelogram 24">
              <a:extLst>
                <a:ext uri="{FF2B5EF4-FFF2-40B4-BE49-F238E27FC236}">
                  <a16:creationId xmlns:a16="http://schemas.microsoft.com/office/drawing/2014/main" id="{42F01BBD-144F-CECF-1EB0-6302F9EAC956}"/>
                </a:ext>
              </a:extLst>
            </p:cNvPr>
            <p:cNvSpPr/>
            <p:nvPr/>
          </p:nvSpPr>
          <p:spPr>
            <a:xfrm>
              <a:off x="6417763"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Title 146">
            <a:extLst>
              <a:ext uri="{FF2B5EF4-FFF2-40B4-BE49-F238E27FC236}">
                <a16:creationId xmlns:a16="http://schemas.microsoft.com/office/drawing/2014/main" id="{10528203-8EE3-708B-ED31-A7CC57072150}"/>
              </a:ext>
            </a:extLst>
          </p:cNvPr>
          <p:cNvSpPr>
            <a:spLocks noGrp="1"/>
          </p:cNvSpPr>
          <p:nvPr>
            <p:ph type="title" hasCustomPrompt="1"/>
          </p:nvPr>
        </p:nvSpPr>
        <p:spPr>
          <a:xfrm>
            <a:off x="3578760" y="1988913"/>
            <a:ext cx="5040000" cy="615553"/>
          </a:xfrm>
        </p:spPr>
        <p:txBody>
          <a:bodyPr wrap="square" lIns="0" tIns="0" rIns="0" bIns="0">
            <a:spAutoFit/>
          </a:bodyPr>
          <a:lstStyle>
            <a:lvl1pPr algn="ctr">
              <a:lnSpc>
                <a:spcPct val="100000"/>
              </a:lnSpc>
              <a:defRPr sz="4000" b="1">
                <a:solidFill>
                  <a:schemeClr val="tx2"/>
                </a:solidFill>
              </a:defRPr>
            </a:lvl1pPr>
          </a:lstStyle>
          <a:p>
            <a:r>
              <a:rPr lang="en-GB" noProof="0" dirty="0"/>
              <a:t>Contact</a:t>
            </a:r>
          </a:p>
        </p:txBody>
      </p:sp>
      <p:sp>
        <p:nvSpPr>
          <p:cNvPr id="27" name="Text Placeholder 148">
            <a:extLst>
              <a:ext uri="{FF2B5EF4-FFF2-40B4-BE49-F238E27FC236}">
                <a16:creationId xmlns:a16="http://schemas.microsoft.com/office/drawing/2014/main" id="{6E1A2553-F13A-8F46-CDED-9C784D2328DB}"/>
              </a:ext>
            </a:extLst>
          </p:cNvPr>
          <p:cNvSpPr>
            <a:spLocks noGrp="1"/>
          </p:cNvSpPr>
          <p:nvPr>
            <p:ph type="body" sz="quarter" idx="10" hasCustomPrompt="1"/>
          </p:nvPr>
        </p:nvSpPr>
        <p:spPr>
          <a:xfrm>
            <a:off x="3578760" y="3184018"/>
            <a:ext cx="5040000" cy="307777"/>
          </a:xfrm>
        </p:spPr>
        <p:txBody>
          <a:bodyPr lIns="0" tIns="0" rIns="0" bIns="0" anchor="t">
            <a:spAutoFit/>
          </a:bodyPr>
          <a:lstStyle>
            <a:lvl1pPr marL="0" indent="0" algn="ctr">
              <a:lnSpc>
                <a:spcPct val="100000"/>
              </a:lnSpc>
              <a:buNone/>
              <a:defRPr sz="2000" b="1" cap="none" spc="0" baseline="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Name</a:t>
            </a:r>
          </a:p>
        </p:txBody>
      </p:sp>
      <p:sp>
        <p:nvSpPr>
          <p:cNvPr id="28" name="Parallelogram 27">
            <a:extLst>
              <a:ext uri="{FF2B5EF4-FFF2-40B4-BE49-F238E27FC236}">
                <a16:creationId xmlns:a16="http://schemas.microsoft.com/office/drawing/2014/main" id="{2C9DCC1E-3969-BF52-60F0-FB782ADEAEC8}"/>
              </a:ext>
            </a:extLst>
          </p:cNvPr>
          <p:cNvSpPr/>
          <p:nvPr/>
        </p:nvSpPr>
        <p:spPr>
          <a:xfrm>
            <a:off x="5765062" y="2876242"/>
            <a:ext cx="667396" cy="36000"/>
          </a:xfrm>
          <a:prstGeom prst="parallelogram">
            <a:avLst>
              <a:gd name="adj" fmla="val 987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 Placeholder 148">
            <a:extLst>
              <a:ext uri="{FF2B5EF4-FFF2-40B4-BE49-F238E27FC236}">
                <a16:creationId xmlns:a16="http://schemas.microsoft.com/office/drawing/2014/main" id="{E7540DDA-149F-CFEA-11CC-5EB2649F70AF}"/>
              </a:ext>
            </a:extLst>
          </p:cNvPr>
          <p:cNvSpPr>
            <a:spLocks noGrp="1"/>
          </p:cNvSpPr>
          <p:nvPr>
            <p:ph type="body" sz="quarter" idx="11" hasCustomPrompt="1"/>
          </p:nvPr>
        </p:nvSpPr>
        <p:spPr>
          <a:xfrm>
            <a:off x="3578760" y="3603118"/>
            <a:ext cx="5040000" cy="246221"/>
          </a:xfrm>
        </p:spPr>
        <p:txBody>
          <a:bodyPr lIns="0" tIns="0" rIns="0" bIns="0" anchor="t">
            <a:spAutoFit/>
          </a:bodyPr>
          <a:lstStyle>
            <a:lvl1pPr marL="0" indent="0" algn="ctr">
              <a:lnSpc>
                <a:spcPct val="100000"/>
              </a:lnSpc>
              <a:buNone/>
              <a:defRPr sz="1600" b="0" cap="none" spc="0"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Job title</a:t>
            </a:r>
          </a:p>
        </p:txBody>
      </p:sp>
      <p:sp>
        <p:nvSpPr>
          <p:cNvPr id="30" name="Text Placeholder 148">
            <a:extLst>
              <a:ext uri="{FF2B5EF4-FFF2-40B4-BE49-F238E27FC236}">
                <a16:creationId xmlns:a16="http://schemas.microsoft.com/office/drawing/2014/main" id="{0D48FC20-0DCC-D3DD-2CA2-61AAE00BA6FC}"/>
              </a:ext>
            </a:extLst>
          </p:cNvPr>
          <p:cNvSpPr>
            <a:spLocks noGrp="1"/>
          </p:cNvSpPr>
          <p:nvPr>
            <p:ph type="body" sz="quarter" idx="12" hasCustomPrompt="1"/>
          </p:nvPr>
        </p:nvSpPr>
        <p:spPr>
          <a:xfrm>
            <a:off x="5687837" y="4226051"/>
            <a:ext cx="1883175" cy="184666"/>
          </a:xfrm>
        </p:spPr>
        <p:txBody>
          <a:bodyPr wrap="square" lIns="0" tIns="0" rIns="0" bIns="0" anchor="t">
            <a:spAutoFit/>
          </a:bodyPr>
          <a:lstStyle>
            <a:lvl1pPr marL="0" indent="0">
              <a:lnSpc>
                <a:spcPct val="100000"/>
              </a:lnSpc>
              <a:buNone/>
              <a:defRPr sz="1200" b="1" cap="none" spc="0"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Phone number</a:t>
            </a:r>
          </a:p>
        </p:txBody>
      </p:sp>
      <p:sp>
        <p:nvSpPr>
          <p:cNvPr id="31" name="Text Placeholder 148">
            <a:extLst>
              <a:ext uri="{FF2B5EF4-FFF2-40B4-BE49-F238E27FC236}">
                <a16:creationId xmlns:a16="http://schemas.microsoft.com/office/drawing/2014/main" id="{7FDBC2F3-C488-04EC-C370-E76A0E77A54D}"/>
              </a:ext>
            </a:extLst>
          </p:cNvPr>
          <p:cNvSpPr>
            <a:spLocks noGrp="1"/>
          </p:cNvSpPr>
          <p:nvPr>
            <p:ph type="body" sz="quarter" idx="13" hasCustomPrompt="1"/>
          </p:nvPr>
        </p:nvSpPr>
        <p:spPr>
          <a:xfrm>
            <a:off x="5687837" y="4516563"/>
            <a:ext cx="1883175" cy="184666"/>
          </a:xfrm>
        </p:spPr>
        <p:txBody>
          <a:bodyPr wrap="square" lIns="0" tIns="0" rIns="0" bIns="0" anchor="t">
            <a:spAutoFit/>
          </a:bodyPr>
          <a:lstStyle>
            <a:lvl1pPr marL="0" indent="0">
              <a:lnSpc>
                <a:spcPct val="100000"/>
              </a:lnSpc>
              <a:buNone/>
              <a:defRPr sz="1200" b="1" cap="none" spc="0"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email</a:t>
            </a:r>
          </a:p>
        </p:txBody>
      </p:sp>
      <p:pic>
        <p:nvPicPr>
          <p:cNvPr id="32" name="Graphic 31">
            <a:extLst>
              <a:ext uri="{FF2B5EF4-FFF2-40B4-BE49-F238E27FC236}">
                <a16:creationId xmlns:a16="http://schemas.microsoft.com/office/drawing/2014/main" id="{00315634-22C9-A037-76D7-70E754E23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3837" y="4226051"/>
            <a:ext cx="180000" cy="180000"/>
          </a:xfrm>
          <a:prstGeom prst="rect">
            <a:avLst/>
          </a:prstGeom>
        </p:spPr>
      </p:pic>
      <p:pic>
        <p:nvPicPr>
          <p:cNvPr id="33" name="Graphic 32">
            <a:extLst>
              <a:ext uri="{FF2B5EF4-FFF2-40B4-BE49-F238E27FC236}">
                <a16:creationId xmlns:a16="http://schemas.microsoft.com/office/drawing/2014/main" id="{37C9F517-36DB-E103-A97E-0CB7396E49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3837" y="4516563"/>
            <a:ext cx="180000" cy="180000"/>
          </a:xfrm>
          <a:prstGeom prst="rect">
            <a:avLst/>
          </a:prstGeom>
        </p:spPr>
      </p:pic>
    </p:spTree>
    <p:extLst>
      <p:ext uri="{BB962C8B-B14F-4D97-AF65-F5344CB8AC3E}">
        <p14:creationId xmlns:p14="http://schemas.microsoft.com/office/powerpoint/2010/main" val="35726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ntact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58883B4D-A69F-1D2B-18F5-6006B1FDDE7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14319" y="988444"/>
            <a:ext cx="1363362" cy="304220"/>
          </a:xfrm>
          <a:prstGeom prst="rect">
            <a:avLst/>
          </a:prstGeom>
        </p:spPr>
      </p:pic>
      <p:grpSp>
        <p:nvGrpSpPr>
          <p:cNvPr id="8" name="Group 7">
            <a:extLst>
              <a:ext uri="{FF2B5EF4-FFF2-40B4-BE49-F238E27FC236}">
                <a16:creationId xmlns:a16="http://schemas.microsoft.com/office/drawing/2014/main" id="{6DBE90FC-FBC1-006F-1E0C-7311172565A6}"/>
              </a:ext>
            </a:extLst>
          </p:cNvPr>
          <p:cNvGrpSpPr/>
          <p:nvPr/>
        </p:nvGrpSpPr>
        <p:grpSpPr>
          <a:xfrm>
            <a:off x="5635699" y="-10208"/>
            <a:ext cx="920602" cy="74305"/>
            <a:chOff x="5635699" y="5931141"/>
            <a:chExt cx="920602" cy="74305"/>
          </a:xfrm>
          <a:solidFill>
            <a:schemeClr val="tx2"/>
          </a:solidFill>
        </p:grpSpPr>
        <p:sp>
          <p:nvSpPr>
            <p:cNvPr id="9" name="Parallelogram 8">
              <a:extLst>
                <a:ext uri="{FF2B5EF4-FFF2-40B4-BE49-F238E27FC236}">
                  <a16:creationId xmlns:a16="http://schemas.microsoft.com/office/drawing/2014/main" id="{5C06112D-C2DC-599B-E79E-275B1E436517}"/>
                </a:ext>
              </a:extLst>
            </p:cNvPr>
            <p:cNvSpPr/>
            <p:nvPr/>
          </p:nvSpPr>
          <p:spPr>
            <a:xfrm rot="10800000">
              <a:off x="6157075"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CD6AAEC3-27D1-FA8F-18E6-970C69FE39E0}"/>
                </a:ext>
              </a:extLst>
            </p:cNvPr>
            <p:cNvSpPr/>
            <p:nvPr/>
          </p:nvSpPr>
          <p:spPr>
            <a:xfrm rot="10800000">
              <a:off x="6104938"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CF169514-1412-FC60-4F91-B979BFFF1AE2}"/>
                </a:ext>
              </a:extLst>
            </p:cNvPr>
            <p:cNvSpPr/>
            <p:nvPr/>
          </p:nvSpPr>
          <p:spPr>
            <a:xfrm rot="10800000">
              <a:off x="6052800"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5D263860-367F-AE68-520D-0C4142E47FC0}"/>
                </a:ext>
              </a:extLst>
            </p:cNvPr>
            <p:cNvSpPr/>
            <p:nvPr/>
          </p:nvSpPr>
          <p:spPr>
            <a:xfrm rot="10800000">
              <a:off x="6000662"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D7CD06CD-4C09-4D31-0EE5-A4EBF0C1ABA5}"/>
                </a:ext>
              </a:extLst>
            </p:cNvPr>
            <p:cNvSpPr/>
            <p:nvPr/>
          </p:nvSpPr>
          <p:spPr>
            <a:xfrm rot="10800000">
              <a:off x="5948525"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69B91FD8-78AC-C7EE-AEC9-CC178AF727A2}"/>
                </a:ext>
              </a:extLst>
            </p:cNvPr>
            <p:cNvSpPr/>
            <p:nvPr/>
          </p:nvSpPr>
          <p:spPr>
            <a:xfrm rot="10800000">
              <a:off x="5896387"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C50C8285-BE24-2317-6DD7-3A1EB6996B13}"/>
                </a:ext>
              </a:extLst>
            </p:cNvPr>
            <p:cNvSpPr/>
            <p:nvPr/>
          </p:nvSpPr>
          <p:spPr>
            <a:xfrm rot="10800000">
              <a:off x="5844250"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47D26DBC-64FB-E33B-D28A-3CE5FC0F9B55}"/>
                </a:ext>
              </a:extLst>
            </p:cNvPr>
            <p:cNvSpPr/>
            <p:nvPr/>
          </p:nvSpPr>
          <p:spPr>
            <a:xfrm rot="10800000">
              <a:off x="5792112"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9A7F0486-0BF5-B895-E6AC-59BDCEC97213}"/>
                </a:ext>
              </a:extLst>
            </p:cNvPr>
            <p:cNvSpPr/>
            <p:nvPr/>
          </p:nvSpPr>
          <p:spPr>
            <a:xfrm rot="10800000">
              <a:off x="5739974"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F05990F3-7556-08AE-E5A9-48FCEEBC02A5}"/>
                </a:ext>
              </a:extLst>
            </p:cNvPr>
            <p:cNvSpPr/>
            <p:nvPr/>
          </p:nvSpPr>
          <p:spPr>
            <a:xfrm rot="10800000">
              <a:off x="5687837"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BECAA1A5-8715-24A7-4D4A-ECA531AAB64A}"/>
                </a:ext>
              </a:extLst>
            </p:cNvPr>
            <p:cNvSpPr/>
            <p:nvPr/>
          </p:nvSpPr>
          <p:spPr>
            <a:xfrm rot="10800000">
              <a:off x="5635699"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2BB96BC8-4E66-0FA2-CC2B-BE7026003590}"/>
                </a:ext>
              </a:extLst>
            </p:cNvPr>
            <p:cNvSpPr/>
            <p:nvPr/>
          </p:nvSpPr>
          <p:spPr>
            <a:xfrm>
              <a:off x="6209213"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A29BE453-38EE-4BEE-834C-91F3C44128DD}"/>
                </a:ext>
              </a:extLst>
            </p:cNvPr>
            <p:cNvSpPr/>
            <p:nvPr/>
          </p:nvSpPr>
          <p:spPr>
            <a:xfrm>
              <a:off x="6261351"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5E7CB30D-AD66-083E-6B7A-D48EA39EC604}"/>
                </a:ext>
              </a:extLst>
            </p:cNvPr>
            <p:cNvSpPr/>
            <p:nvPr/>
          </p:nvSpPr>
          <p:spPr>
            <a:xfrm>
              <a:off x="6313488"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F27CF3FD-4677-2F50-3EBE-BCC11238E685}"/>
                </a:ext>
              </a:extLst>
            </p:cNvPr>
            <p:cNvSpPr/>
            <p:nvPr/>
          </p:nvSpPr>
          <p:spPr>
            <a:xfrm>
              <a:off x="6365626"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arallelogram 23">
              <a:extLst>
                <a:ext uri="{FF2B5EF4-FFF2-40B4-BE49-F238E27FC236}">
                  <a16:creationId xmlns:a16="http://schemas.microsoft.com/office/drawing/2014/main" id="{AE4CF8D6-DE6F-AFEE-C379-CD2444E608EA}"/>
                </a:ext>
              </a:extLst>
            </p:cNvPr>
            <p:cNvSpPr/>
            <p:nvPr/>
          </p:nvSpPr>
          <p:spPr>
            <a:xfrm>
              <a:off x="6469901"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Parallelogram 24">
              <a:extLst>
                <a:ext uri="{FF2B5EF4-FFF2-40B4-BE49-F238E27FC236}">
                  <a16:creationId xmlns:a16="http://schemas.microsoft.com/office/drawing/2014/main" id="{42F01BBD-144F-CECF-1EB0-6302F9EAC956}"/>
                </a:ext>
              </a:extLst>
            </p:cNvPr>
            <p:cNvSpPr/>
            <p:nvPr/>
          </p:nvSpPr>
          <p:spPr>
            <a:xfrm>
              <a:off x="6417763"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Title 146">
            <a:extLst>
              <a:ext uri="{FF2B5EF4-FFF2-40B4-BE49-F238E27FC236}">
                <a16:creationId xmlns:a16="http://schemas.microsoft.com/office/drawing/2014/main" id="{10528203-8EE3-708B-ED31-A7CC57072150}"/>
              </a:ext>
            </a:extLst>
          </p:cNvPr>
          <p:cNvSpPr>
            <a:spLocks noGrp="1"/>
          </p:cNvSpPr>
          <p:nvPr>
            <p:ph type="title" hasCustomPrompt="1"/>
          </p:nvPr>
        </p:nvSpPr>
        <p:spPr>
          <a:xfrm>
            <a:off x="3578760" y="1763325"/>
            <a:ext cx="5040000" cy="615553"/>
          </a:xfrm>
        </p:spPr>
        <p:txBody>
          <a:bodyPr wrap="square" lIns="0" tIns="0" rIns="0" bIns="0">
            <a:spAutoFit/>
          </a:bodyPr>
          <a:lstStyle>
            <a:lvl1pPr algn="ctr">
              <a:lnSpc>
                <a:spcPct val="100000"/>
              </a:lnSpc>
              <a:defRPr sz="4000" b="1">
                <a:solidFill>
                  <a:schemeClr val="tx2"/>
                </a:solidFill>
              </a:defRPr>
            </a:lvl1pPr>
          </a:lstStyle>
          <a:p>
            <a:r>
              <a:rPr lang="en-GB" noProof="0" dirty="0"/>
              <a:t>Contact</a:t>
            </a:r>
          </a:p>
        </p:txBody>
      </p:sp>
      <p:sp>
        <p:nvSpPr>
          <p:cNvPr id="28" name="Parallelogram 27">
            <a:extLst>
              <a:ext uri="{FF2B5EF4-FFF2-40B4-BE49-F238E27FC236}">
                <a16:creationId xmlns:a16="http://schemas.microsoft.com/office/drawing/2014/main" id="{2C9DCC1E-3969-BF52-60F0-FB782ADEAEC8}"/>
              </a:ext>
            </a:extLst>
          </p:cNvPr>
          <p:cNvSpPr/>
          <p:nvPr/>
        </p:nvSpPr>
        <p:spPr>
          <a:xfrm>
            <a:off x="5765062" y="2650654"/>
            <a:ext cx="667396" cy="36000"/>
          </a:xfrm>
          <a:prstGeom prst="parallelogram">
            <a:avLst>
              <a:gd name="adj" fmla="val 987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565CCF6E-B3A8-9DDE-7E91-DE15CB1B9070}"/>
              </a:ext>
            </a:extLst>
          </p:cNvPr>
          <p:cNvSpPr/>
          <p:nvPr/>
        </p:nvSpPr>
        <p:spPr>
          <a:xfrm>
            <a:off x="0" y="5869556"/>
            <a:ext cx="12192000" cy="988444"/>
          </a:xfrm>
          <a:prstGeom prst="rect">
            <a:avLst/>
          </a:prstGeom>
          <a:gradFill>
            <a:gsLst>
              <a:gs pos="85000">
                <a:schemeClr val="tx2"/>
              </a:gs>
              <a:gs pos="0">
                <a:schemeClr val="bg2"/>
              </a:gs>
              <a:gs pos="100000">
                <a:schemeClr val="tx2"/>
              </a:gs>
            </a:gsLst>
            <a:lin ang="1800000" scaled="0"/>
          </a:gradFill>
          <a:ln>
            <a:gradFill>
              <a:gsLst>
                <a:gs pos="85000">
                  <a:schemeClr val="tx2"/>
                </a:gs>
                <a:gs pos="0">
                  <a:schemeClr val="bg2"/>
                </a:gs>
                <a:gs pos="100000">
                  <a:schemeClr val="tx2"/>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pic>
        <p:nvPicPr>
          <p:cNvPr id="6" name="Picture 5">
            <a:extLst>
              <a:ext uri="{FF2B5EF4-FFF2-40B4-BE49-F238E27FC236}">
                <a16:creationId xmlns:a16="http://schemas.microsoft.com/office/drawing/2014/main" id="{9FEED7C8-D978-6740-5F4A-BB317C93ADB7}"/>
              </a:ext>
            </a:extLst>
          </p:cNvPr>
          <p:cNvPicPr>
            <a:picLocks noChangeAspect="1"/>
          </p:cNvPicPr>
          <p:nvPr/>
        </p:nvPicPr>
        <p:blipFill rotWithShape="1">
          <a:blip r:embed="rId4" cstate="screen">
            <a:alphaModFix amt="16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0" y="5676179"/>
            <a:ext cx="12192000" cy="1049842"/>
          </a:xfrm>
          <a:prstGeom prst="rect">
            <a:avLst/>
          </a:prstGeom>
        </p:spPr>
      </p:pic>
      <p:sp>
        <p:nvSpPr>
          <p:cNvPr id="61" name="Rectangle: Diagonal Corners Snipped 60">
            <a:extLst>
              <a:ext uri="{FF2B5EF4-FFF2-40B4-BE49-F238E27FC236}">
                <a16:creationId xmlns:a16="http://schemas.microsoft.com/office/drawing/2014/main" id="{DC6D96CC-1089-E06B-46FA-D8E3AB2EFB5C}"/>
              </a:ext>
            </a:extLst>
          </p:cNvPr>
          <p:cNvSpPr/>
          <p:nvPr/>
        </p:nvSpPr>
        <p:spPr>
          <a:xfrm>
            <a:off x="1802802" y="3604740"/>
            <a:ext cx="4101977" cy="2426890"/>
          </a:xfrm>
          <a:prstGeom prst="snip2DiagRect">
            <a:avLst>
              <a:gd name="adj1" fmla="val 3975"/>
              <a:gd name="adj2" fmla="val 0"/>
            </a:avLst>
          </a:prstGeom>
          <a:solidFill>
            <a:schemeClr val="bg1"/>
          </a:solidFill>
          <a:ln>
            <a:gradFill>
              <a:gsLst>
                <a:gs pos="0">
                  <a:srgbClr val="65699E">
                    <a:alpha val="10000"/>
                  </a:srgbClr>
                </a:gs>
                <a:gs pos="100000">
                  <a:srgbClr val="65699E">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endParaRPr lang="en-US" sz="1600" dirty="0">
              <a:solidFill>
                <a:schemeClr val="tx2"/>
              </a:solidFill>
            </a:endParaRPr>
          </a:p>
        </p:txBody>
      </p:sp>
      <p:grpSp>
        <p:nvGrpSpPr>
          <p:cNvPr id="43" name="Group 42">
            <a:extLst>
              <a:ext uri="{FF2B5EF4-FFF2-40B4-BE49-F238E27FC236}">
                <a16:creationId xmlns:a16="http://schemas.microsoft.com/office/drawing/2014/main" id="{1992E954-8E6E-B41C-B9C6-A5BEC2744EB6}"/>
              </a:ext>
            </a:extLst>
          </p:cNvPr>
          <p:cNvGrpSpPr/>
          <p:nvPr/>
        </p:nvGrpSpPr>
        <p:grpSpPr>
          <a:xfrm>
            <a:off x="2241885" y="3605998"/>
            <a:ext cx="920602" cy="74305"/>
            <a:chOff x="696000" y="1460737"/>
            <a:chExt cx="920602" cy="112014"/>
          </a:xfrm>
        </p:grpSpPr>
        <p:sp>
          <p:nvSpPr>
            <p:cNvPr id="44" name="Parallelogram 43">
              <a:extLst>
                <a:ext uri="{FF2B5EF4-FFF2-40B4-BE49-F238E27FC236}">
                  <a16:creationId xmlns:a16="http://schemas.microsoft.com/office/drawing/2014/main" id="{BFD980B2-A6E4-8222-CAC0-56F2F0672F13}"/>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Parallelogram 44">
              <a:extLst>
                <a:ext uri="{FF2B5EF4-FFF2-40B4-BE49-F238E27FC236}">
                  <a16:creationId xmlns:a16="http://schemas.microsoft.com/office/drawing/2014/main" id="{7BE791A2-483B-2AA0-7280-686D3B106583}"/>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Parallelogram 45">
              <a:extLst>
                <a:ext uri="{FF2B5EF4-FFF2-40B4-BE49-F238E27FC236}">
                  <a16:creationId xmlns:a16="http://schemas.microsoft.com/office/drawing/2014/main" id="{5AD1ABCE-79FF-EEA0-133C-D64877B37BA1}"/>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Parallelogram 46">
              <a:extLst>
                <a:ext uri="{FF2B5EF4-FFF2-40B4-BE49-F238E27FC236}">
                  <a16:creationId xmlns:a16="http://schemas.microsoft.com/office/drawing/2014/main" id="{703A49B3-7D99-2290-BF37-143FED8F2CC3}"/>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Parallelogram 47">
              <a:extLst>
                <a:ext uri="{FF2B5EF4-FFF2-40B4-BE49-F238E27FC236}">
                  <a16:creationId xmlns:a16="http://schemas.microsoft.com/office/drawing/2014/main" id="{D537B85A-9C2B-3034-BF3C-CF10797EC3B4}"/>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Parallelogram 48">
              <a:extLst>
                <a:ext uri="{FF2B5EF4-FFF2-40B4-BE49-F238E27FC236}">
                  <a16:creationId xmlns:a16="http://schemas.microsoft.com/office/drawing/2014/main" id="{CBBAC2EB-3CB2-B1C5-73A7-8AE9AEBC8F24}"/>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Parallelogram 49">
              <a:extLst>
                <a:ext uri="{FF2B5EF4-FFF2-40B4-BE49-F238E27FC236}">
                  <a16:creationId xmlns:a16="http://schemas.microsoft.com/office/drawing/2014/main" id="{6892D4C8-D139-0300-9912-5060485C72FF}"/>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Parallelogram 50">
              <a:extLst>
                <a:ext uri="{FF2B5EF4-FFF2-40B4-BE49-F238E27FC236}">
                  <a16:creationId xmlns:a16="http://schemas.microsoft.com/office/drawing/2014/main" id="{9E8FC4DF-166B-FDBD-9306-F5FDC83F0B7F}"/>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Parallelogram 51">
              <a:extLst>
                <a:ext uri="{FF2B5EF4-FFF2-40B4-BE49-F238E27FC236}">
                  <a16:creationId xmlns:a16="http://schemas.microsoft.com/office/drawing/2014/main" id="{5EC49D20-F6A5-97A5-E4F8-7E8C601C8572}"/>
                </a:ext>
              </a:extLst>
            </p:cNvPr>
            <p:cNvSpPr/>
            <p:nvPr/>
          </p:nvSpPr>
          <p:spPr>
            <a:xfrm rot="10800000">
              <a:off x="800275"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Parallelogram 52">
              <a:extLst>
                <a:ext uri="{FF2B5EF4-FFF2-40B4-BE49-F238E27FC236}">
                  <a16:creationId xmlns:a16="http://schemas.microsoft.com/office/drawing/2014/main" id="{E07FFE63-0D4C-EFCA-3170-CF0277D89833}"/>
                </a:ext>
              </a:extLst>
            </p:cNvPr>
            <p:cNvSpPr/>
            <p:nvPr/>
          </p:nvSpPr>
          <p:spPr>
            <a:xfrm rot="10800000">
              <a:off x="74813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Parallelogram 53">
              <a:extLst>
                <a:ext uri="{FF2B5EF4-FFF2-40B4-BE49-F238E27FC236}">
                  <a16:creationId xmlns:a16="http://schemas.microsoft.com/office/drawing/2014/main" id="{F01E1545-AE5C-2174-5126-BCCFF87F8BD9}"/>
                </a:ext>
              </a:extLst>
            </p:cNvPr>
            <p:cNvSpPr/>
            <p:nvPr/>
          </p:nvSpPr>
          <p:spPr>
            <a:xfrm rot="10800000">
              <a:off x="696000"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Parallelogram 54">
              <a:extLst>
                <a:ext uri="{FF2B5EF4-FFF2-40B4-BE49-F238E27FC236}">
                  <a16:creationId xmlns:a16="http://schemas.microsoft.com/office/drawing/2014/main" id="{46EC0EA0-032D-71F5-F99C-FFFCDB442006}"/>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Parallelogram 55">
              <a:extLst>
                <a:ext uri="{FF2B5EF4-FFF2-40B4-BE49-F238E27FC236}">
                  <a16:creationId xmlns:a16="http://schemas.microsoft.com/office/drawing/2014/main" id="{25BD62FB-CD88-182A-19F9-5949D9A9E1CC}"/>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Parallelogram 56">
              <a:extLst>
                <a:ext uri="{FF2B5EF4-FFF2-40B4-BE49-F238E27FC236}">
                  <a16:creationId xmlns:a16="http://schemas.microsoft.com/office/drawing/2014/main" id="{D90DE440-43B7-94E8-DBB6-D196503F3935}"/>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Parallelogram 57">
              <a:extLst>
                <a:ext uri="{FF2B5EF4-FFF2-40B4-BE49-F238E27FC236}">
                  <a16:creationId xmlns:a16="http://schemas.microsoft.com/office/drawing/2014/main" id="{6EE3FB26-883B-34E4-4F76-9B75A8AE93D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Parallelogram 58">
              <a:extLst>
                <a:ext uri="{FF2B5EF4-FFF2-40B4-BE49-F238E27FC236}">
                  <a16:creationId xmlns:a16="http://schemas.microsoft.com/office/drawing/2014/main" id="{9E7669E2-21C6-730C-92D6-9B364B9BD49A}"/>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Parallelogram 59">
              <a:extLst>
                <a:ext uri="{FF2B5EF4-FFF2-40B4-BE49-F238E27FC236}">
                  <a16:creationId xmlns:a16="http://schemas.microsoft.com/office/drawing/2014/main" id="{7523A9F3-8502-A03F-59CB-F13B0CF0C8AD}"/>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 name="Text Placeholder 148">
            <a:extLst>
              <a:ext uri="{FF2B5EF4-FFF2-40B4-BE49-F238E27FC236}">
                <a16:creationId xmlns:a16="http://schemas.microsoft.com/office/drawing/2014/main" id="{6E1A2553-F13A-8F46-CDED-9C784D2328DB}"/>
              </a:ext>
            </a:extLst>
          </p:cNvPr>
          <p:cNvSpPr>
            <a:spLocks noGrp="1"/>
          </p:cNvSpPr>
          <p:nvPr>
            <p:ph type="body" sz="quarter" idx="10" hasCustomPrompt="1"/>
          </p:nvPr>
        </p:nvSpPr>
        <p:spPr>
          <a:xfrm>
            <a:off x="2241885" y="4118900"/>
            <a:ext cx="3193655" cy="307777"/>
          </a:xfrm>
        </p:spPr>
        <p:txBody>
          <a:bodyPr wrap="square" lIns="0" tIns="0" rIns="0" bIns="0" anchor="t">
            <a:spAutoFit/>
          </a:bodyPr>
          <a:lstStyle>
            <a:lvl1pPr marL="0" indent="0" algn="l">
              <a:lnSpc>
                <a:spcPct val="100000"/>
              </a:lnSpc>
              <a:buNone/>
              <a:defRPr sz="2000" b="1" cap="none" spc="0" baseline="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Name</a:t>
            </a:r>
          </a:p>
        </p:txBody>
      </p:sp>
      <p:sp>
        <p:nvSpPr>
          <p:cNvPr id="29" name="Text Placeholder 148">
            <a:extLst>
              <a:ext uri="{FF2B5EF4-FFF2-40B4-BE49-F238E27FC236}">
                <a16:creationId xmlns:a16="http://schemas.microsoft.com/office/drawing/2014/main" id="{E7540DDA-149F-CFEA-11CC-5EB2649F70AF}"/>
              </a:ext>
            </a:extLst>
          </p:cNvPr>
          <p:cNvSpPr>
            <a:spLocks noGrp="1"/>
          </p:cNvSpPr>
          <p:nvPr>
            <p:ph type="body" sz="quarter" idx="11" hasCustomPrompt="1"/>
          </p:nvPr>
        </p:nvSpPr>
        <p:spPr>
          <a:xfrm>
            <a:off x="2241885" y="4513288"/>
            <a:ext cx="3193655" cy="246221"/>
          </a:xfrm>
        </p:spPr>
        <p:txBody>
          <a:bodyPr wrap="square" lIns="0" tIns="0" rIns="0" bIns="0" anchor="t">
            <a:spAutoFit/>
          </a:bodyPr>
          <a:lstStyle>
            <a:lvl1pPr marL="0" indent="0" algn="l">
              <a:lnSpc>
                <a:spcPct val="100000"/>
              </a:lnSpc>
              <a:buNone/>
              <a:defRPr sz="1600" b="0" cap="none" spc="0"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Job title</a:t>
            </a:r>
          </a:p>
        </p:txBody>
      </p:sp>
      <p:sp>
        <p:nvSpPr>
          <p:cNvPr id="30" name="Text Placeholder 148">
            <a:extLst>
              <a:ext uri="{FF2B5EF4-FFF2-40B4-BE49-F238E27FC236}">
                <a16:creationId xmlns:a16="http://schemas.microsoft.com/office/drawing/2014/main" id="{0D48FC20-0DCC-D3DD-2CA2-61AAE00BA6FC}"/>
              </a:ext>
            </a:extLst>
          </p:cNvPr>
          <p:cNvSpPr>
            <a:spLocks noGrp="1"/>
          </p:cNvSpPr>
          <p:nvPr>
            <p:ph type="body" sz="quarter" idx="12" hasCustomPrompt="1"/>
          </p:nvPr>
        </p:nvSpPr>
        <p:spPr>
          <a:xfrm>
            <a:off x="2565886" y="5034150"/>
            <a:ext cx="1883175" cy="184666"/>
          </a:xfrm>
        </p:spPr>
        <p:txBody>
          <a:bodyPr wrap="square" lIns="0" tIns="0" rIns="0" bIns="0" anchor="t">
            <a:spAutoFit/>
          </a:bodyPr>
          <a:lstStyle>
            <a:lvl1pPr marL="0" indent="0">
              <a:lnSpc>
                <a:spcPct val="100000"/>
              </a:lnSpc>
              <a:buNone/>
              <a:defRPr sz="1200" b="1" cap="none" spc="0"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Phone number</a:t>
            </a:r>
          </a:p>
        </p:txBody>
      </p:sp>
      <p:sp>
        <p:nvSpPr>
          <p:cNvPr id="31" name="Text Placeholder 148">
            <a:extLst>
              <a:ext uri="{FF2B5EF4-FFF2-40B4-BE49-F238E27FC236}">
                <a16:creationId xmlns:a16="http://schemas.microsoft.com/office/drawing/2014/main" id="{7FDBC2F3-C488-04EC-C370-E76A0E77A54D}"/>
              </a:ext>
            </a:extLst>
          </p:cNvPr>
          <p:cNvSpPr>
            <a:spLocks noGrp="1"/>
          </p:cNvSpPr>
          <p:nvPr>
            <p:ph type="body" sz="quarter" idx="13" hasCustomPrompt="1"/>
          </p:nvPr>
        </p:nvSpPr>
        <p:spPr>
          <a:xfrm>
            <a:off x="2565886" y="5324662"/>
            <a:ext cx="1883175" cy="184666"/>
          </a:xfrm>
        </p:spPr>
        <p:txBody>
          <a:bodyPr wrap="square" lIns="0" tIns="0" rIns="0" bIns="0" anchor="t">
            <a:spAutoFit/>
          </a:bodyPr>
          <a:lstStyle>
            <a:lvl1pPr marL="0" indent="0">
              <a:lnSpc>
                <a:spcPct val="100000"/>
              </a:lnSpc>
              <a:buNone/>
              <a:defRPr sz="1200" b="1" cap="none" spc="0"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email</a:t>
            </a:r>
          </a:p>
        </p:txBody>
      </p:sp>
      <p:pic>
        <p:nvPicPr>
          <p:cNvPr id="32" name="Graphic 31">
            <a:extLst>
              <a:ext uri="{FF2B5EF4-FFF2-40B4-BE49-F238E27FC236}">
                <a16:creationId xmlns:a16="http://schemas.microsoft.com/office/drawing/2014/main" id="{00315634-22C9-A037-76D7-70E754E23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41886" y="5034150"/>
            <a:ext cx="180000" cy="180000"/>
          </a:xfrm>
          <a:prstGeom prst="rect">
            <a:avLst/>
          </a:prstGeom>
        </p:spPr>
      </p:pic>
      <p:pic>
        <p:nvPicPr>
          <p:cNvPr id="33" name="Graphic 32">
            <a:extLst>
              <a:ext uri="{FF2B5EF4-FFF2-40B4-BE49-F238E27FC236}">
                <a16:creationId xmlns:a16="http://schemas.microsoft.com/office/drawing/2014/main" id="{37C9F517-36DB-E103-A97E-0CB7396E49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41886" y="5324662"/>
            <a:ext cx="180000" cy="180000"/>
          </a:xfrm>
          <a:prstGeom prst="rect">
            <a:avLst/>
          </a:prstGeom>
        </p:spPr>
      </p:pic>
      <p:sp>
        <p:nvSpPr>
          <p:cNvPr id="63" name="Rectangle: Diagonal Corners Snipped 62">
            <a:extLst>
              <a:ext uri="{FF2B5EF4-FFF2-40B4-BE49-F238E27FC236}">
                <a16:creationId xmlns:a16="http://schemas.microsoft.com/office/drawing/2014/main" id="{7E1B0414-7770-2283-9DB5-24C5B05AF424}"/>
              </a:ext>
            </a:extLst>
          </p:cNvPr>
          <p:cNvSpPr/>
          <p:nvPr/>
        </p:nvSpPr>
        <p:spPr>
          <a:xfrm>
            <a:off x="6299293" y="3604740"/>
            <a:ext cx="4101977" cy="2426890"/>
          </a:xfrm>
          <a:prstGeom prst="snip2DiagRect">
            <a:avLst>
              <a:gd name="adj1" fmla="val 3975"/>
              <a:gd name="adj2" fmla="val 0"/>
            </a:avLst>
          </a:prstGeom>
          <a:solidFill>
            <a:schemeClr val="bg1"/>
          </a:solidFill>
          <a:ln>
            <a:gradFill>
              <a:gsLst>
                <a:gs pos="0">
                  <a:srgbClr val="65699E">
                    <a:alpha val="10000"/>
                  </a:srgbClr>
                </a:gs>
                <a:gs pos="100000">
                  <a:srgbClr val="65699E">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endParaRPr lang="en-US" sz="1600" dirty="0">
              <a:solidFill>
                <a:schemeClr val="tx2"/>
              </a:solidFill>
            </a:endParaRPr>
          </a:p>
        </p:txBody>
      </p:sp>
      <p:grpSp>
        <p:nvGrpSpPr>
          <p:cNvPr id="64" name="Group 63">
            <a:extLst>
              <a:ext uri="{FF2B5EF4-FFF2-40B4-BE49-F238E27FC236}">
                <a16:creationId xmlns:a16="http://schemas.microsoft.com/office/drawing/2014/main" id="{16AF36EF-3AE6-8334-CDED-EE6EE7760FB0}"/>
              </a:ext>
            </a:extLst>
          </p:cNvPr>
          <p:cNvGrpSpPr/>
          <p:nvPr/>
        </p:nvGrpSpPr>
        <p:grpSpPr>
          <a:xfrm>
            <a:off x="6738376" y="3605998"/>
            <a:ext cx="920602" cy="74305"/>
            <a:chOff x="696000" y="1460737"/>
            <a:chExt cx="920602" cy="112014"/>
          </a:xfrm>
        </p:grpSpPr>
        <p:sp>
          <p:nvSpPr>
            <p:cNvPr id="65" name="Parallelogram 64">
              <a:extLst>
                <a:ext uri="{FF2B5EF4-FFF2-40B4-BE49-F238E27FC236}">
                  <a16:creationId xmlns:a16="http://schemas.microsoft.com/office/drawing/2014/main" id="{DF394163-9977-873C-FFE8-7741931E6D07}"/>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Parallelogram 65">
              <a:extLst>
                <a:ext uri="{FF2B5EF4-FFF2-40B4-BE49-F238E27FC236}">
                  <a16:creationId xmlns:a16="http://schemas.microsoft.com/office/drawing/2014/main" id="{C1E1DDFE-45AE-F8A6-381B-B36837F17B61}"/>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Parallelogram 66">
              <a:extLst>
                <a:ext uri="{FF2B5EF4-FFF2-40B4-BE49-F238E27FC236}">
                  <a16:creationId xmlns:a16="http://schemas.microsoft.com/office/drawing/2014/main" id="{05D0223B-C321-A0DB-54E4-97163FF6CB21}"/>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Parallelogram 67">
              <a:extLst>
                <a:ext uri="{FF2B5EF4-FFF2-40B4-BE49-F238E27FC236}">
                  <a16:creationId xmlns:a16="http://schemas.microsoft.com/office/drawing/2014/main" id="{3F5C21E2-3827-A642-A025-2FC1157943AA}"/>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Parallelogram 68">
              <a:extLst>
                <a:ext uri="{FF2B5EF4-FFF2-40B4-BE49-F238E27FC236}">
                  <a16:creationId xmlns:a16="http://schemas.microsoft.com/office/drawing/2014/main" id="{BD5A1671-FB01-879A-BF61-7D2716B511C3}"/>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Parallelogram 69">
              <a:extLst>
                <a:ext uri="{FF2B5EF4-FFF2-40B4-BE49-F238E27FC236}">
                  <a16:creationId xmlns:a16="http://schemas.microsoft.com/office/drawing/2014/main" id="{B42A2FF9-C2C9-8999-B228-424E9DE08836}"/>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Parallelogram 70">
              <a:extLst>
                <a:ext uri="{FF2B5EF4-FFF2-40B4-BE49-F238E27FC236}">
                  <a16:creationId xmlns:a16="http://schemas.microsoft.com/office/drawing/2014/main" id="{1FC6EC5D-DC88-2CFD-89A3-698A75619EA3}"/>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Parallelogram 71">
              <a:extLst>
                <a:ext uri="{FF2B5EF4-FFF2-40B4-BE49-F238E27FC236}">
                  <a16:creationId xmlns:a16="http://schemas.microsoft.com/office/drawing/2014/main" id="{3F4C8936-2AAE-9573-031C-870E11840F30}"/>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Parallelogram 72">
              <a:extLst>
                <a:ext uri="{FF2B5EF4-FFF2-40B4-BE49-F238E27FC236}">
                  <a16:creationId xmlns:a16="http://schemas.microsoft.com/office/drawing/2014/main" id="{7A596D35-9B09-7EB6-BB56-F0A526D45FF1}"/>
                </a:ext>
              </a:extLst>
            </p:cNvPr>
            <p:cNvSpPr/>
            <p:nvPr/>
          </p:nvSpPr>
          <p:spPr>
            <a:xfrm rot="10800000">
              <a:off x="800275"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Parallelogram 73">
              <a:extLst>
                <a:ext uri="{FF2B5EF4-FFF2-40B4-BE49-F238E27FC236}">
                  <a16:creationId xmlns:a16="http://schemas.microsoft.com/office/drawing/2014/main" id="{E7D9CE85-F1BC-5EDE-CA89-3BF5F825F8A2}"/>
                </a:ext>
              </a:extLst>
            </p:cNvPr>
            <p:cNvSpPr/>
            <p:nvPr/>
          </p:nvSpPr>
          <p:spPr>
            <a:xfrm rot="10800000">
              <a:off x="74813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Parallelogram 74">
              <a:extLst>
                <a:ext uri="{FF2B5EF4-FFF2-40B4-BE49-F238E27FC236}">
                  <a16:creationId xmlns:a16="http://schemas.microsoft.com/office/drawing/2014/main" id="{E4EAA8AA-6BDC-FDE6-2F3A-14EEBE8576DE}"/>
                </a:ext>
              </a:extLst>
            </p:cNvPr>
            <p:cNvSpPr/>
            <p:nvPr/>
          </p:nvSpPr>
          <p:spPr>
            <a:xfrm rot="10800000">
              <a:off x="696000"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Parallelogram 75">
              <a:extLst>
                <a:ext uri="{FF2B5EF4-FFF2-40B4-BE49-F238E27FC236}">
                  <a16:creationId xmlns:a16="http://schemas.microsoft.com/office/drawing/2014/main" id="{58C9DC03-626F-30E2-F70D-C0419D8970C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Parallelogram 76">
              <a:extLst>
                <a:ext uri="{FF2B5EF4-FFF2-40B4-BE49-F238E27FC236}">
                  <a16:creationId xmlns:a16="http://schemas.microsoft.com/office/drawing/2014/main" id="{31ED7392-E818-5ECA-A906-5DA413565E93}"/>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Parallelogram 77">
              <a:extLst>
                <a:ext uri="{FF2B5EF4-FFF2-40B4-BE49-F238E27FC236}">
                  <a16:creationId xmlns:a16="http://schemas.microsoft.com/office/drawing/2014/main" id="{5179ADAF-D748-71D4-06DF-EB28FFB7B446}"/>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Parallelogram 78">
              <a:extLst>
                <a:ext uri="{FF2B5EF4-FFF2-40B4-BE49-F238E27FC236}">
                  <a16:creationId xmlns:a16="http://schemas.microsoft.com/office/drawing/2014/main" id="{8A70151B-BFFE-77EC-A6B8-2D26EE6CB708}"/>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Parallelogram 79">
              <a:extLst>
                <a:ext uri="{FF2B5EF4-FFF2-40B4-BE49-F238E27FC236}">
                  <a16:creationId xmlns:a16="http://schemas.microsoft.com/office/drawing/2014/main" id="{4B5C99F2-F2B2-D961-B8AA-34C34E615BB2}"/>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Parallelogram 80">
              <a:extLst>
                <a:ext uri="{FF2B5EF4-FFF2-40B4-BE49-F238E27FC236}">
                  <a16:creationId xmlns:a16="http://schemas.microsoft.com/office/drawing/2014/main" id="{C81D6F11-F7EC-C9E6-70BB-F838DDFE273C}"/>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2" name="Text Placeholder 148">
            <a:extLst>
              <a:ext uri="{FF2B5EF4-FFF2-40B4-BE49-F238E27FC236}">
                <a16:creationId xmlns:a16="http://schemas.microsoft.com/office/drawing/2014/main" id="{2CBFB104-57E2-7955-9345-A2F3DC48DF4C}"/>
              </a:ext>
            </a:extLst>
          </p:cNvPr>
          <p:cNvSpPr>
            <a:spLocks noGrp="1"/>
          </p:cNvSpPr>
          <p:nvPr>
            <p:ph type="body" sz="quarter" idx="14" hasCustomPrompt="1"/>
          </p:nvPr>
        </p:nvSpPr>
        <p:spPr>
          <a:xfrm>
            <a:off x="6738376" y="4118900"/>
            <a:ext cx="3193655" cy="307777"/>
          </a:xfrm>
        </p:spPr>
        <p:txBody>
          <a:bodyPr wrap="square" lIns="0" tIns="0" rIns="0" bIns="0" anchor="t">
            <a:spAutoFit/>
          </a:bodyPr>
          <a:lstStyle>
            <a:lvl1pPr marL="0" indent="0" algn="l">
              <a:lnSpc>
                <a:spcPct val="100000"/>
              </a:lnSpc>
              <a:buNone/>
              <a:defRPr sz="2000" b="1" cap="none" spc="0" baseline="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Name</a:t>
            </a:r>
          </a:p>
        </p:txBody>
      </p:sp>
      <p:sp>
        <p:nvSpPr>
          <p:cNvPr id="83" name="Text Placeholder 148">
            <a:extLst>
              <a:ext uri="{FF2B5EF4-FFF2-40B4-BE49-F238E27FC236}">
                <a16:creationId xmlns:a16="http://schemas.microsoft.com/office/drawing/2014/main" id="{FAF2BA5F-D0F1-3970-1EAF-4F685F8D25D4}"/>
              </a:ext>
            </a:extLst>
          </p:cNvPr>
          <p:cNvSpPr>
            <a:spLocks noGrp="1"/>
          </p:cNvSpPr>
          <p:nvPr>
            <p:ph type="body" sz="quarter" idx="15" hasCustomPrompt="1"/>
          </p:nvPr>
        </p:nvSpPr>
        <p:spPr>
          <a:xfrm>
            <a:off x="6738376" y="4513288"/>
            <a:ext cx="3193655" cy="246221"/>
          </a:xfrm>
        </p:spPr>
        <p:txBody>
          <a:bodyPr wrap="square" lIns="0" tIns="0" rIns="0" bIns="0" anchor="t">
            <a:spAutoFit/>
          </a:bodyPr>
          <a:lstStyle>
            <a:lvl1pPr marL="0" indent="0" algn="l">
              <a:lnSpc>
                <a:spcPct val="100000"/>
              </a:lnSpc>
              <a:buNone/>
              <a:defRPr sz="1600" b="0" cap="none" spc="0"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Job title</a:t>
            </a:r>
          </a:p>
        </p:txBody>
      </p:sp>
      <p:sp>
        <p:nvSpPr>
          <p:cNvPr id="84" name="Text Placeholder 148">
            <a:extLst>
              <a:ext uri="{FF2B5EF4-FFF2-40B4-BE49-F238E27FC236}">
                <a16:creationId xmlns:a16="http://schemas.microsoft.com/office/drawing/2014/main" id="{74C07AD3-B16B-CD99-CBC3-8F9F846CB52E}"/>
              </a:ext>
            </a:extLst>
          </p:cNvPr>
          <p:cNvSpPr>
            <a:spLocks noGrp="1"/>
          </p:cNvSpPr>
          <p:nvPr>
            <p:ph type="body" sz="quarter" idx="16" hasCustomPrompt="1"/>
          </p:nvPr>
        </p:nvSpPr>
        <p:spPr>
          <a:xfrm>
            <a:off x="7062377" y="5034150"/>
            <a:ext cx="1883175" cy="184666"/>
          </a:xfrm>
        </p:spPr>
        <p:txBody>
          <a:bodyPr wrap="square" lIns="0" tIns="0" rIns="0" bIns="0" anchor="t">
            <a:spAutoFit/>
          </a:bodyPr>
          <a:lstStyle>
            <a:lvl1pPr marL="0" indent="0">
              <a:lnSpc>
                <a:spcPct val="100000"/>
              </a:lnSpc>
              <a:buNone/>
              <a:defRPr sz="1200" b="1" cap="none" spc="0"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Phone number</a:t>
            </a:r>
          </a:p>
        </p:txBody>
      </p:sp>
      <p:sp>
        <p:nvSpPr>
          <p:cNvPr id="85" name="Text Placeholder 148">
            <a:extLst>
              <a:ext uri="{FF2B5EF4-FFF2-40B4-BE49-F238E27FC236}">
                <a16:creationId xmlns:a16="http://schemas.microsoft.com/office/drawing/2014/main" id="{B9A8E74A-CEC9-3A4E-D1F1-3116526DE263}"/>
              </a:ext>
            </a:extLst>
          </p:cNvPr>
          <p:cNvSpPr>
            <a:spLocks noGrp="1"/>
          </p:cNvSpPr>
          <p:nvPr>
            <p:ph type="body" sz="quarter" idx="17" hasCustomPrompt="1"/>
          </p:nvPr>
        </p:nvSpPr>
        <p:spPr>
          <a:xfrm>
            <a:off x="7062377" y="5324662"/>
            <a:ext cx="1883175" cy="184666"/>
          </a:xfrm>
        </p:spPr>
        <p:txBody>
          <a:bodyPr wrap="square" lIns="0" tIns="0" rIns="0" bIns="0" anchor="t">
            <a:spAutoFit/>
          </a:bodyPr>
          <a:lstStyle>
            <a:lvl1pPr marL="0" indent="0">
              <a:lnSpc>
                <a:spcPct val="100000"/>
              </a:lnSpc>
              <a:buNone/>
              <a:defRPr sz="1200" b="1" cap="none" spc="0" baseline="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email</a:t>
            </a:r>
          </a:p>
        </p:txBody>
      </p:sp>
      <p:pic>
        <p:nvPicPr>
          <p:cNvPr id="86" name="Graphic 85">
            <a:extLst>
              <a:ext uri="{FF2B5EF4-FFF2-40B4-BE49-F238E27FC236}">
                <a16:creationId xmlns:a16="http://schemas.microsoft.com/office/drawing/2014/main" id="{7F94B3EA-AC65-E721-29D5-18E5E2AB86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8377" y="5034150"/>
            <a:ext cx="180000" cy="180000"/>
          </a:xfrm>
          <a:prstGeom prst="rect">
            <a:avLst/>
          </a:prstGeom>
        </p:spPr>
      </p:pic>
      <p:pic>
        <p:nvPicPr>
          <p:cNvPr id="87" name="Graphic 86">
            <a:extLst>
              <a:ext uri="{FF2B5EF4-FFF2-40B4-BE49-F238E27FC236}">
                <a16:creationId xmlns:a16="http://schemas.microsoft.com/office/drawing/2014/main" id="{C047A593-96D7-9330-A35D-FEA4A5E668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38377" y="5324662"/>
            <a:ext cx="180000" cy="180000"/>
          </a:xfrm>
          <a:prstGeom prst="rect">
            <a:avLst/>
          </a:prstGeom>
        </p:spPr>
      </p:pic>
    </p:spTree>
    <p:extLst>
      <p:ext uri="{BB962C8B-B14F-4D97-AF65-F5344CB8AC3E}">
        <p14:creationId xmlns:p14="http://schemas.microsoft.com/office/powerpoint/2010/main" val="5090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69127C2F-5369-4A96-BADC-4D348F6A51AC}"/>
              </a:ext>
            </a:extLst>
          </p:cNvPr>
          <p:cNvSpPr/>
          <p:nvPr/>
        </p:nvSpPr>
        <p:spPr>
          <a:xfrm>
            <a:off x="3263900" y="1036069"/>
            <a:ext cx="5664200" cy="5055812"/>
          </a:xfrm>
          <a:prstGeom prst="snip2DiagRect">
            <a:avLst>
              <a:gd name="adj1" fmla="val 2894"/>
              <a:gd name="adj2" fmla="val 0"/>
            </a:avLst>
          </a:prstGeom>
          <a:solidFill>
            <a:schemeClr val="bg1"/>
          </a:solidFill>
          <a:ln>
            <a:gradFill>
              <a:gsLst>
                <a:gs pos="0">
                  <a:srgbClr val="65699E">
                    <a:alpha val="10000"/>
                  </a:srgbClr>
                </a:gs>
                <a:gs pos="100000">
                  <a:srgbClr val="65699E">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endParaRPr lang="en-US" sz="1600" b="1" dirty="0">
              <a:solidFill>
                <a:schemeClr val="tx2"/>
              </a:solidFill>
            </a:endParaRPr>
          </a:p>
        </p:txBody>
      </p:sp>
      <p:pic>
        <p:nvPicPr>
          <p:cNvPr id="5" name="Graphic 4">
            <a:extLst>
              <a:ext uri="{FF2B5EF4-FFF2-40B4-BE49-F238E27FC236}">
                <a16:creationId xmlns:a16="http://schemas.microsoft.com/office/drawing/2014/main" id="{58883B4D-A69F-1D2B-18F5-6006B1FDDE7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45100" y="1428554"/>
            <a:ext cx="1701800" cy="379738"/>
          </a:xfrm>
          <a:prstGeom prst="rect">
            <a:avLst/>
          </a:prstGeom>
        </p:spPr>
      </p:pic>
      <p:sp>
        <p:nvSpPr>
          <p:cNvPr id="6" name="TextBox 5">
            <a:extLst>
              <a:ext uri="{FF2B5EF4-FFF2-40B4-BE49-F238E27FC236}">
                <a16:creationId xmlns:a16="http://schemas.microsoft.com/office/drawing/2014/main" id="{B65BB811-09AE-D63B-5860-1E80D477493D}"/>
              </a:ext>
            </a:extLst>
          </p:cNvPr>
          <p:cNvSpPr txBox="1"/>
          <p:nvPr/>
        </p:nvSpPr>
        <p:spPr>
          <a:xfrm>
            <a:off x="4188427" y="3307146"/>
            <a:ext cx="3815147" cy="923330"/>
          </a:xfrm>
          <a:prstGeom prst="rect">
            <a:avLst/>
          </a:prstGeom>
          <a:noFill/>
        </p:spPr>
        <p:txBody>
          <a:bodyPr wrap="none" lIns="0" tIns="0" rIns="0" bIns="0" rtlCol="0" anchor="ctr">
            <a:spAutoFit/>
          </a:bodyPr>
          <a:lstStyle/>
          <a:p>
            <a:pPr algn="ctr"/>
            <a:r>
              <a:rPr lang="en-US" sz="6000" b="1" dirty="0">
                <a:solidFill>
                  <a:schemeClr val="tx2"/>
                </a:solidFill>
              </a:rPr>
              <a:t>Thank you</a:t>
            </a:r>
          </a:p>
        </p:txBody>
      </p:sp>
      <p:grpSp>
        <p:nvGrpSpPr>
          <p:cNvPr id="8" name="Group 7">
            <a:extLst>
              <a:ext uri="{FF2B5EF4-FFF2-40B4-BE49-F238E27FC236}">
                <a16:creationId xmlns:a16="http://schemas.microsoft.com/office/drawing/2014/main" id="{6DBE90FC-FBC1-006F-1E0C-7311172565A6}"/>
              </a:ext>
            </a:extLst>
          </p:cNvPr>
          <p:cNvGrpSpPr/>
          <p:nvPr/>
        </p:nvGrpSpPr>
        <p:grpSpPr>
          <a:xfrm>
            <a:off x="5635699" y="5893751"/>
            <a:ext cx="920602" cy="74305"/>
            <a:chOff x="5635699" y="5931141"/>
            <a:chExt cx="920602" cy="74305"/>
          </a:xfrm>
        </p:grpSpPr>
        <p:sp>
          <p:nvSpPr>
            <p:cNvPr id="9" name="Parallelogram 8">
              <a:extLst>
                <a:ext uri="{FF2B5EF4-FFF2-40B4-BE49-F238E27FC236}">
                  <a16:creationId xmlns:a16="http://schemas.microsoft.com/office/drawing/2014/main" id="{5C06112D-C2DC-599B-E79E-275B1E436517}"/>
                </a:ext>
              </a:extLst>
            </p:cNvPr>
            <p:cNvSpPr/>
            <p:nvPr/>
          </p:nvSpPr>
          <p:spPr>
            <a:xfrm rot="10800000">
              <a:off x="6157075"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CD6AAEC3-27D1-FA8F-18E6-970C69FE39E0}"/>
                </a:ext>
              </a:extLst>
            </p:cNvPr>
            <p:cNvSpPr/>
            <p:nvPr/>
          </p:nvSpPr>
          <p:spPr>
            <a:xfrm rot="10800000">
              <a:off x="6104938"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CF169514-1412-FC60-4F91-B979BFFF1AE2}"/>
                </a:ext>
              </a:extLst>
            </p:cNvPr>
            <p:cNvSpPr/>
            <p:nvPr/>
          </p:nvSpPr>
          <p:spPr>
            <a:xfrm rot="10800000">
              <a:off x="6052800"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5D263860-367F-AE68-520D-0C4142E47FC0}"/>
                </a:ext>
              </a:extLst>
            </p:cNvPr>
            <p:cNvSpPr/>
            <p:nvPr/>
          </p:nvSpPr>
          <p:spPr>
            <a:xfrm rot="10800000">
              <a:off x="6000662"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D7CD06CD-4C09-4D31-0EE5-A4EBF0C1ABA5}"/>
                </a:ext>
              </a:extLst>
            </p:cNvPr>
            <p:cNvSpPr/>
            <p:nvPr/>
          </p:nvSpPr>
          <p:spPr>
            <a:xfrm rot="10800000">
              <a:off x="5948525"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69B91FD8-78AC-C7EE-AEC9-CC178AF727A2}"/>
                </a:ext>
              </a:extLst>
            </p:cNvPr>
            <p:cNvSpPr/>
            <p:nvPr/>
          </p:nvSpPr>
          <p:spPr>
            <a:xfrm rot="10800000">
              <a:off x="5896387"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C50C8285-BE24-2317-6DD7-3A1EB6996B13}"/>
                </a:ext>
              </a:extLst>
            </p:cNvPr>
            <p:cNvSpPr/>
            <p:nvPr/>
          </p:nvSpPr>
          <p:spPr>
            <a:xfrm rot="10800000">
              <a:off x="5844250"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47D26DBC-64FB-E33B-D28A-3CE5FC0F9B55}"/>
                </a:ext>
              </a:extLst>
            </p:cNvPr>
            <p:cNvSpPr/>
            <p:nvPr/>
          </p:nvSpPr>
          <p:spPr>
            <a:xfrm rot="10800000">
              <a:off x="5792112"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9A7F0486-0BF5-B895-E6AC-59BDCEC97213}"/>
                </a:ext>
              </a:extLst>
            </p:cNvPr>
            <p:cNvSpPr/>
            <p:nvPr/>
          </p:nvSpPr>
          <p:spPr>
            <a:xfrm rot="10800000">
              <a:off x="5739974"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F05990F3-7556-08AE-E5A9-48FCEEBC02A5}"/>
                </a:ext>
              </a:extLst>
            </p:cNvPr>
            <p:cNvSpPr/>
            <p:nvPr/>
          </p:nvSpPr>
          <p:spPr>
            <a:xfrm rot="10800000">
              <a:off x="5687837"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BECAA1A5-8715-24A7-4D4A-ECA531AAB64A}"/>
                </a:ext>
              </a:extLst>
            </p:cNvPr>
            <p:cNvSpPr/>
            <p:nvPr/>
          </p:nvSpPr>
          <p:spPr>
            <a:xfrm rot="10800000">
              <a:off x="5635699"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2BB96BC8-4E66-0FA2-CC2B-BE7026003590}"/>
                </a:ext>
              </a:extLst>
            </p:cNvPr>
            <p:cNvSpPr/>
            <p:nvPr/>
          </p:nvSpPr>
          <p:spPr>
            <a:xfrm>
              <a:off x="6209213"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A29BE453-38EE-4BEE-834C-91F3C44128DD}"/>
                </a:ext>
              </a:extLst>
            </p:cNvPr>
            <p:cNvSpPr/>
            <p:nvPr/>
          </p:nvSpPr>
          <p:spPr>
            <a:xfrm>
              <a:off x="6261351"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5E7CB30D-AD66-083E-6B7A-D48EA39EC604}"/>
                </a:ext>
              </a:extLst>
            </p:cNvPr>
            <p:cNvSpPr/>
            <p:nvPr/>
          </p:nvSpPr>
          <p:spPr>
            <a:xfrm>
              <a:off x="6313488"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F27CF3FD-4677-2F50-3EBE-BCC11238E685}"/>
                </a:ext>
              </a:extLst>
            </p:cNvPr>
            <p:cNvSpPr/>
            <p:nvPr/>
          </p:nvSpPr>
          <p:spPr>
            <a:xfrm>
              <a:off x="6365626"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arallelogram 23">
              <a:extLst>
                <a:ext uri="{FF2B5EF4-FFF2-40B4-BE49-F238E27FC236}">
                  <a16:creationId xmlns:a16="http://schemas.microsoft.com/office/drawing/2014/main" id="{AE4CF8D6-DE6F-AFEE-C379-CD2444E608EA}"/>
                </a:ext>
              </a:extLst>
            </p:cNvPr>
            <p:cNvSpPr/>
            <p:nvPr/>
          </p:nvSpPr>
          <p:spPr>
            <a:xfrm>
              <a:off x="6469901"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Parallelogram 24">
              <a:extLst>
                <a:ext uri="{FF2B5EF4-FFF2-40B4-BE49-F238E27FC236}">
                  <a16:creationId xmlns:a16="http://schemas.microsoft.com/office/drawing/2014/main" id="{42F01BBD-144F-CECF-1EB0-6302F9EAC956}"/>
                </a:ext>
              </a:extLst>
            </p:cNvPr>
            <p:cNvSpPr/>
            <p:nvPr/>
          </p:nvSpPr>
          <p:spPr>
            <a:xfrm>
              <a:off x="6417763"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Rectangle 25">
            <a:extLst>
              <a:ext uri="{FF2B5EF4-FFF2-40B4-BE49-F238E27FC236}">
                <a16:creationId xmlns:a16="http://schemas.microsoft.com/office/drawing/2014/main" id="{4B62BD2B-3327-8166-9570-43943810B1F1}"/>
              </a:ext>
            </a:extLst>
          </p:cNvPr>
          <p:cNvSpPr/>
          <p:nvPr/>
        </p:nvSpPr>
        <p:spPr>
          <a:xfrm>
            <a:off x="0" y="5869556"/>
            <a:ext cx="12192000" cy="988444"/>
          </a:xfrm>
          <a:prstGeom prst="rect">
            <a:avLst/>
          </a:prstGeom>
          <a:gradFill>
            <a:gsLst>
              <a:gs pos="85000">
                <a:schemeClr val="tx2"/>
              </a:gs>
              <a:gs pos="0">
                <a:schemeClr val="bg2"/>
              </a:gs>
              <a:gs pos="100000">
                <a:schemeClr val="tx2"/>
              </a:gs>
            </a:gsLst>
            <a:lin ang="1800000" scaled="0"/>
          </a:gradFill>
          <a:ln>
            <a:gradFill>
              <a:gsLst>
                <a:gs pos="85000">
                  <a:schemeClr val="tx2"/>
                </a:gs>
                <a:gs pos="0">
                  <a:schemeClr val="bg2"/>
                </a:gs>
                <a:gs pos="100000">
                  <a:schemeClr val="tx2"/>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pic>
        <p:nvPicPr>
          <p:cNvPr id="27" name="Picture 26">
            <a:extLst>
              <a:ext uri="{FF2B5EF4-FFF2-40B4-BE49-F238E27FC236}">
                <a16:creationId xmlns:a16="http://schemas.microsoft.com/office/drawing/2014/main" id="{252613AB-A8E0-71B5-3B88-4DF49B90E71D}"/>
              </a:ext>
            </a:extLst>
          </p:cNvPr>
          <p:cNvPicPr>
            <a:picLocks noChangeAspect="1"/>
          </p:cNvPicPr>
          <p:nvPr/>
        </p:nvPicPr>
        <p:blipFill rotWithShape="1">
          <a:blip r:embed="rId4" cstate="screen">
            <a:alphaModFix amt="16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0" y="5676179"/>
            <a:ext cx="12192000" cy="1049842"/>
          </a:xfrm>
          <a:prstGeom prst="rect">
            <a:avLst/>
          </a:prstGeom>
        </p:spPr>
      </p:pic>
      <p:sp>
        <p:nvSpPr>
          <p:cNvPr id="7" name="Rectangle: Rounded Corners 6">
            <a:hlinkClick r:id="rId6"/>
            <a:extLst>
              <a:ext uri="{FF2B5EF4-FFF2-40B4-BE49-F238E27FC236}">
                <a16:creationId xmlns:a16="http://schemas.microsoft.com/office/drawing/2014/main" id="{B563A139-4A6D-394B-7BA5-454CEB56E049}"/>
              </a:ext>
            </a:extLst>
          </p:cNvPr>
          <p:cNvSpPr/>
          <p:nvPr/>
        </p:nvSpPr>
        <p:spPr>
          <a:xfrm>
            <a:off x="4368000" y="5544951"/>
            <a:ext cx="3456000" cy="576000"/>
          </a:xfrm>
          <a:prstGeom prst="roundRect">
            <a:avLst>
              <a:gd name="adj" fmla="val 50000"/>
            </a:avLst>
          </a:prstGeom>
          <a:solidFill>
            <a:schemeClr val="bg1"/>
          </a:solidFill>
          <a:ln>
            <a:noFill/>
          </a:ln>
          <a:effectLst>
            <a:outerShdw blurRad="3175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2"/>
                </a:solidFill>
              </a:rPr>
              <a:t>www.thalesgroup.com</a:t>
            </a:r>
          </a:p>
        </p:txBody>
      </p:sp>
    </p:spTree>
    <p:extLst>
      <p:ext uri="{BB962C8B-B14F-4D97-AF65-F5344CB8AC3E}">
        <p14:creationId xmlns:p14="http://schemas.microsoft.com/office/powerpoint/2010/main" val="69739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FD92-3849-4B6C-B8FA-7C4DAC47DE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30C284-2F75-4BCD-8028-D150DEEBD2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16BB10-DDF7-46B2-82AF-B0F886838251}"/>
              </a:ext>
            </a:extLst>
          </p:cNvPr>
          <p:cNvSpPr>
            <a:spLocks noGrp="1"/>
          </p:cNvSpPr>
          <p:nvPr>
            <p:ph type="dt" sz="half" idx="10"/>
          </p:nvPr>
        </p:nvSpPr>
        <p:spPr/>
        <p:txBody>
          <a:bodyPr/>
          <a:lstStyle/>
          <a:p>
            <a:fld id="{475F932E-DD19-4363-8A29-BCE773E0461F}" type="datetimeFigureOut">
              <a:rPr lang="en-US" smtClean="0"/>
              <a:t>2/12/2024</a:t>
            </a:fld>
            <a:endParaRPr lang="en-US"/>
          </a:p>
        </p:txBody>
      </p:sp>
      <p:sp>
        <p:nvSpPr>
          <p:cNvPr id="5" name="Footer Placeholder 4">
            <a:extLst>
              <a:ext uri="{FF2B5EF4-FFF2-40B4-BE49-F238E27FC236}">
                <a16:creationId xmlns:a16="http://schemas.microsoft.com/office/drawing/2014/main" id="{5DA82232-C4A6-4389-A7E9-7FB1FB023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69A54-2FC2-4132-8335-E1390125CFF0}"/>
              </a:ext>
            </a:extLst>
          </p:cNvPr>
          <p:cNvSpPr>
            <a:spLocks noGrp="1"/>
          </p:cNvSpPr>
          <p:nvPr>
            <p:ph type="sldNum" sz="quarter" idx="12"/>
          </p:nvPr>
        </p:nvSpPr>
        <p:spPr/>
        <p:txBody>
          <a:bodyPr/>
          <a:lstStyle/>
          <a:p>
            <a:fld id="{640AA70D-DB2C-403C-8313-EF1786F50A77}" type="slidenum">
              <a:rPr lang="en-US" smtClean="0"/>
              <a:t>‹#›</a:t>
            </a:fld>
            <a:endParaRPr lang="en-US"/>
          </a:p>
        </p:txBody>
      </p:sp>
    </p:spTree>
    <p:extLst>
      <p:ext uri="{BB962C8B-B14F-4D97-AF65-F5344CB8AC3E}">
        <p14:creationId xmlns:p14="http://schemas.microsoft.com/office/powerpoint/2010/main" val="4046692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re 1"/>
          <p:cNvSpPr>
            <a:spLocks noGrp="1"/>
          </p:cNvSpPr>
          <p:nvPr>
            <p:ph type="title" hasCustomPrompt="1"/>
          </p:nvPr>
        </p:nvSpPr>
        <p:spPr>
          <a:xfrm>
            <a:off x="355687" y="1"/>
            <a:ext cx="11566244" cy="369332"/>
          </a:xfrm>
        </p:spPr>
        <p:txBody>
          <a:bodyPr/>
          <a:lstStyle/>
          <a:p>
            <a:r>
              <a:rPr lang="en-GB" noProof="0" dirty="0"/>
              <a:t>Click to edit Master text styles</a:t>
            </a:r>
          </a:p>
        </p:txBody>
      </p:sp>
      <p:sp>
        <p:nvSpPr>
          <p:cNvPr id="3" name="Espace réservé du contenu 2"/>
          <p:cNvSpPr>
            <a:spLocks noGrp="1"/>
          </p:cNvSpPr>
          <p:nvPr>
            <p:ph idx="1" hasCustomPrompt="1"/>
          </p:nvPr>
        </p:nvSpPr>
        <p:spPr>
          <a:xfrm>
            <a:off x="351723" y="889001"/>
            <a:ext cx="11570208" cy="5130801"/>
          </a:xfrm>
        </p:spPr>
        <p:txBody>
          <a:bodyPr/>
          <a:lstStyle>
            <a:lvl1pPr>
              <a:spcBef>
                <a:spcPts val="600"/>
              </a:spcBef>
              <a:spcAft>
                <a:spcPts val="700"/>
              </a:spcAft>
              <a:buClr>
                <a:schemeClr val="bg2"/>
              </a:buClr>
              <a:defRPr>
                <a:solidFill>
                  <a:schemeClr val="bg2"/>
                </a:solidFill>
              </a:defRPr>
            </a:lvl1pPr>
          </a:lstStyle>
          <a:p>
            <a:pPr lvl="0"/>
            <a:r>
              <a:rPr lang="en-GB" noProof="0" dirty="0"/>
              <a:t>Click to edit Master text styles</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782532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slide 2">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2B3475-6FA1-E38C-363D-23108F8B1BFB}"/>
              </a:ext>
            </a:extLst>
          </p:cNvPr>
          <p:cNvSpPr/>
          <p:nvPr/>
        </p:nvSpPr>
        <p:spPr>
          <a:xfrm>
            <a:off x="10083800" y="219075"/>
            <a:ext cx="2108200" cy="6916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aphic 10">
            <a:extLst>
              <a:ext uri="{FF2B5EF4-FFF2-40B4-BE49-F238E27FC236}">
                <a16:creationId xmlns:a16="http://schemas.microsoft.com/office/drawing/2014/main" id="{CA068553-962D-7E77-C347-394CC904794C}"/>
              </a:ext>
            </a:extLst>
          </p:cNvPr>
          <p:cNvGrpSpPr/>
          <p:nvPr/>
        </p:nvGrpSpPr>
        <p:grpSpPr>
          <a:xfrm rot="3961346">
            <a:off x="-3509591" y="1372783"/>
            <a:ext cx="10851195" cy="7716768"/>
            <a:chOff x="-2115223" y="1287251"/>
            <a:chExt cx="8966242" cy="6376294"/>
          </a:xfrm>
        </p:grpSpPr>
        <p:sp>
          <p:nvSpPr>
            <p:cNvPr id="6" name="Freeform: Shape 5">
              <a:extLst>
                <a:ext uri="{FF2B5EF4-FFF2-40B4-BE49-F238E27FC236}">
                  <a16:creationId xmlns:a16="http://schemas.microsoft.com/office/drawing/2014/main" id="{29431AD7-672B-F4E4-7018-CF9738388DAA}"/>
                </a:ext>
              </a:extLst>
            </p:cNvPr>
            <p:cNvSpPr/>
            <p:nvPr/>
          </p:nvSpPr>
          <p:spPr>
            <a:xfrm>
              <a:off x="-2115223" y="1287251"/>
              <a:ext cx="8966242" cy="6376294"/>
            </a:xfrm>
            <a:custGeom>
              <a:avLst/>
              <a:gdLst>
                <a:gd name="connsiteX0" fmla="*/ 1801447 w 8966242"/>
                <a:gd name="connsiteY0" fmla="*/ 6376295 h 6376294"/>
                <a:gd name="connsiteX1" fmla="*/ 0 w 8966242"/>
                <a:gd name="connsiteY1" fmla="*/ 6173158 h 6376294"/>
                <a:gd name="connsiteX2" fmla="*/ 3243396 w 8966242"/>
                <a:gd name="connsiteY2" fmla="*/ 21714 h 6376294"/>
                <a:gd name="connsiteX3" fmla="*/ 5582315 w 8966242"/>
                <a:gd name="connsiteY3" fmla="*/ 0 h 6376294"/>
                <a:gd name="connsiteX4" fmla="*/ 8966243 w 8966242"/>
                <a:gd name="connsiteY4" fmla="*/ 6089854 h 6376294"/>
                <a:gd name="connsiteX5" fmla="*/ 7114468 w 8966242"/>
                <a:gd name="connsiteY5" fmla="*/ 6326881 h 63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6242" h="6376294">
                  <a:moveTo>
                    <a:pt x="1801447" y="6376295"/>
                  </a:moveTo>
                  <a:cubicBezTo>
                    <a:pt x="1081944" y="6374367"/>
                    <a:pt x="686628" y="6333984"/>
                    <a:pt x="0" y="6173158"/>
                  </a:cubicBezTo>
                  <a:lnTo>
                    <a:pt x="3243396" y="21714"/>
                  </a:lnTo>
                  <a:lnTo>
                    <a:pt x="5582315" y="0"/>
                  </a:lnTo>
                  <a:lnTo>
                    <a:pt x="8966243" y="6089854"/>
                  </a:lnTo>
                  <a:cubicBezTo>
                    <a:pt x="8480723" y="6217398"/>
                    <a:pt x="8185353" y="6285483"/>
                    <a:pt x="7114468" y="6326881"/>
                  </a:cubicBezTo>
                </a:path>
              </a:pathLst>
            </a:custGeom>
            <a:solidFill>
              <a:srgbClr val="2C2F73">
                <a:alpha val="67000"/>
              </a:srgbClr>
            </a:solidFill>
            <a:ln w="10139" cap="flat">
              <a:noFill/>
              <a:prstDash val="solid"/>
              <a:miter/>
            </a:ln>
          </p:spPr>
          <p:txBody>
            <a:bodyPr rtlCol="0" anchor="ctr"/>
            <a:lstStyle/>
            <a:p>
              <a:endParaRPr lang="fr-FR"/>
            </a:p>
          </p:txBody>
        </p:sp>
        <p:sp>
          <p:nvSpPr>
            <p:cNvPr id="7" name="Freeform: Shape 6">
              <a:extLst>
                <a:ext uri="{FF2B5EF4-FFF2-40B4-BE49-F238E27FC236}">
                  <a16:creationId xmlns:a16="http://schemas.microsoft.com/office/drawing/2014/main" id="{4ABE54C2-8273-C40C-0BEC-801B4F0B0364}"/>
                </a:ext>
              </a:extLst>
            </p:cNvPr>
            <p:cNvSpPr/>
            <p:nvPr/>
          </p:nvSpPr>
          <p:spPr>
            <a:xfrm rot="-250200">
              <a:off x="1223486" y="4790578"/>
              <a:ext cx="2186617" cy="2129998"/>
            </a:xfrm>
            <a:custGeom>
              <a:avLst/>
              <a:gdLst>
                <a:gd name="connsiteX0" fmla="*/ 2186617 w 2186617"/>
                <a:gd name="connsiteY0" fmla="*/ 1064999 h 2129998"/>
                <a:gd name="connsiteX1" fmla="*/ 1093309 w 2186617"/>
                <a:gd name="connsiteY1" fmla="*/ 2129999 h 2129998"/>
                <a:gd name="connsiteX2" fmla="*/ 0 w 2186617"/>
                <a:gd name="connsiteY2" fmla="*/ 1064999 h 2129998"/>
                <a:gd name="connsiteX3" fmla="*/ 1093309 w 2186617"/>
                <a:gd name="connsiteY3" fmla="*/ 0 h 2129998"/>
                <a:gd name="connsiteX4" fmla="*/ 2186617 w 2186617"/>
                <a:gd name="connsiteY4" fmla="*/ 1064999 h 212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617" h="2129998">
                  <a:moveTo>
                    <a:pt x="2186617" y="1064999"/>
                  </a:moveTo>
                  <a:cubicBezTo>
                    <a:pt x="2186617" y="1653182"/>
                    <a:pt x="1697126" y="2129999"/>
                    <a:pt x="1093309" y="2129999"/>
                  </a:cubicBezTo>
                  <a:cubicBezTo>
                    <a:pt x="489491" y="2129999"/>
                    <a:pt x="0" y="1653182"/>
                    <a:pt x="0" y="1064999"/>
                  </a:cubicBezTo>
                  <a:cubicBezTo>
                    <a:pt x="0" y="476817"/>
                    <a:pt x="489491" y="0"/>
                    <a:pt x="1093309" y="0"/>
                  </a:cubicBezTo>
                  <a:cubicBezTo>
                    <a:pt x="1697126" y="0"/>
                    <a:pt x="2186617" y="476817"/>
                    <a:pt x="2186617" y="1064999"/>
                  </a:cubicBezTo>
                  <a:close/>
                </a:path>
              </a:pathLst>
            </a:custGeom>
            <a:solidFill>
              <a:srgbClr val="2C2F73">
                <a:alpha val="80000"/>
              </a:srgbClr>
            </a:solidFill>
            <a:ln w="10139" cap="flat">
              <a:noFill/>
              <a:prstDash val="solid"/>
              <a:miter/>
            </a:ln>
          </p:spPr>
          <p:txBody>
            <a:bodyPr rtlCol="0" anchor="ctr"/>
            <a:lstStyle/>
            <a:p>
              <a:endParaRPr lang="fr-FR"/>
            </a:p>
          </p:txBody>
        </p:sp>
        <p:sp>
          <p:nvSpPr>
            <p:cNvPr id="8" name="Freeform: Shape 7">
              <a:extLst>
                <a:ext uri="{FF2B5EF4-FFF2-40B4-BE49-F238E27FC236}">
                  <a16:creationId xmlns:a16="http://schemas.microsoft.com/office/drawing/2014/main" id="{46955C8B-0CAA-E815-B2C3-731EF01A03B1}"/>
                </a:ext>
              </a:extLst>
            </p:cNvPr>
            <p:cNvSpPr/>
            <p:nvPr/>
          </p:nvSpPr>
          <p:spPr>
            <a:xfrm>
              <a:off x="-2115223" y="1287251"/>
              <a:ext cx="8966242" cy="6376294"/>
            </a:xfrm>
            <a:custGeom>
              <a:avLst/>
              <a:gdLst>
                <a:gd name="connsiteX0" fmla="*/ 1801447 w 8966242"/>
                <a:gd name="connsiteY0" fmla="*/ 6376295 h 6376294"/>
                <a:gd name="connsiteX1" fmla="*/ 0 w 8966242"/>
                <a:gd name="connsiteY1" fmla="*/ 6173158 h 6376294"/>
                <a:gd name="connsiteX2" fmla="*/ 3243396 w 8966242"/>
                <a:gd name="connsiteY2" fmla="*/ 21714 h 6376294"/>
                <a:gd name="connsiteX3" fmla="*/ 5582315 w 8966242"/>
                <a:gd name="connsiteY3" fmla="*/ 0 h 6376294"/>
                <a:gd name="connsiteX4" fmla="*/ 8966243 w 8966242"/>
                <a:gd name="connsiteY4" fmla="*/ 6089854 h 6376294"/>
                <a:gd name="connsiteX5" fmla="*/ 7114468 w 8966242"/>
                <a:gd name="connsiteY5" fmla="*/ 6326881 h 6376294"/>
                <a:gd name="connsiteX6" fmla="*/ 4483426 w 8966242"/>
                <a:gd name="connsiteY6" fmla="*/ 1152768 h 6376294"/>
                <a:gd name="connsiteX7" fmla="*/ 4315295 w 8966242"/>
                <a:gd name="connsiteY7" fmla="*/ 1154290 h 6376294"/>
                <a:gd name="connsiteX8" fmla="*/ 1801447 w 8966242"/>
                <a:gd name="connsiteY8" fmla="*/ 6376295 h 63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6242" h="6376294">
                  <a:moveTo>
                    <a:pt x="1801447" y="6376295"/>
                  </a:moveTo>
                  <a:cubicBezTo>
                    <a:pt x="1081944" y="6374367"/>
                    <a:pt x="686628" y="6333984"/>
                    <a:pt x="0" y="6173158"/>
                  </a:cubicBezTo>
                  <a:lnTo>
                    <a:pt x="3243396" y="21714"/>
                  </a:lnTo>
                  <a:lnTo>
                    <a:pt x="5582315" y="0"/>
                  </a:lnTo>
                  <a:lnTo>
                    <a:pt x="8966243" y="6089854"/>
                  </a:lnTo>
                  <a:cubicBezTo>
                    <a:pt x="8480723" y="6217398"/>
                    <a:pt x="8185353" y="6285483"/>
                    <a:pt x="7114468" y="6326881"/>
                  </a:cubicBezTo>
                  <a:lnTo>
                    <a:pt x="4483426" y="1152768"/>
                  </a:lnTo>
                  <a:lnTo>
                    <a:pt x="4315295" y="1154290"/>
                  </a:lnTo>
                  <a:lnTo>
                    <a:pt x="1801447" y="6376295"/>
                  </a:lnTo>
                  <a:close/>
                </a:path>
              </a:pathLst>
            </a:custGeom>
            <a:solidFill>
              <a:srgbClr val="2C2F73">
                <a:alpha val="80000"/>
              </a:srgbClr>
            </a:solidFill>
            <a:ln w="10139" cap="flat">
              <a:noFill/>
              <a:prstDash val="solid"/>
              <a:miter/>
            </a:ln>
          </p:spPr>
          <p:txBody>
            <a:bodyPr rtlCol="0" anchor="ctr"/>
            <a:lstStyle/>
            <a:p>
              <a:endParaRPr lang="fr-FR"/>
            </a:p>
          </p:txBody>
        </p:sp>
      </p:grpSp>
      <p:pic>
        <p:nvPicPr>
          <p:cNvPr id="9" name="Image 8">
            <a:extLst>
              <a:ext uri="{FF2B5EF4-FFF2-40B4-BE49-F238E27FC236}">
                <a16:creationId xmlns:a16="http://schemas.microsoft.com/office/drawing/2014/main" id="{23ECCA1C-001D-C8A9-76C4-69BC9B36BA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81537" y="250843"/>
            <a:ext cx="1673012" cy="628076"/>
          </a:xfrm>
          <a:prstGeom prst="rect">
            <a:avLst/>
          </a:prstGeom>
        </p:spPr>
      </p:pic>
      <p:sp>
        <p:nvSpPr>
          <p:cNvPr id="13" name="Title 146">
            <a:extLst>
              <a:ext uri="{FF2B5EF4-FFF2-40B4-BE49-F238E27FC236}">
                <a16:creationId xmlns:a16="http://schemas.microsoft.com/office/drawing/2014/main" id="{A71C9AF5-7C53-980E-3913-667C7DB10F9D}"/>
              </a:ext>
            </a:extLst>
          </p:cNvPr>
          <p:cNvSpPr>
            <a:spLocks noGrp="1"/>
          </p:cNvSpPr>
          <p:nvPr>
            <p:ph type="title" hasCustomPrompt="1"/>
          </p:nvPr>
        </p:nvSpPr>
        <p:spPr>
          <a:xfrm>
            <a:off x="1080000" y="2662254"/>
            <a:ext cx="3815273" cy="1661993"/>
          </a:xfrm>
        </p:spPr>
        <p:txBody>
          <a:bodyPr wrap="square" lIns="0" tIns="0" rIns="0" bIns="0" anchor="ctr">
            <a:spAutoFit/>
          </a:bodyPr>
          <a:lstStyle>
            <a:lvl1pPr>
              <a:lnSpc>
                <a:spcPct val="90000"/>
              </a:lnSpc>
              <a:defRPr sz="4000" b="1">
                <a:solidFill>
                  <a:schemeClr val="bg1"/>
                </a:solidFill>
              </a:defRPr>
            </a:lvl1pPr>
          </a:lstStyle>
          <a:p>
            <a:r>
              <a:rPr lang="en-GB" sz="4000" b="1" dirty="0">
                <a:solidFill>
                  <a:schemeClr val="bg1"/>
                </a:solidFill>
              </a:rPr>
              <a:t>Presentation title on two </a:t>
            </a:r>
            <a:br>
              <a:rPr lang="en-GB" sz="4000" b="1" dirty="0">
                <a:solidFill>
                  <a:schemeClr val="bg1"/>
                </a:solidFill>
              </a:rPr>
            </a:br>
            <a:r>
              <a:rPr lang="en-GB" sz="4000" b="1" dirty="0">
                <a:solidFill>
                  <a:schemeClr val="bg1"/>
                </a:solidFill>
              </a:rPr>
              <a:t>or three lines</a:t>
            </a:r>
          </a:p>
        </p:txBody>
      </p:sp>
      <p:sp>
        <p:nvSpPr>
          <p:cNvPr id="17" name="Text Placeholder 16">
            <a:extLst>
              <a:ext uri="{FF2B5EF4-FFF2-40B4-BE49-F238E27FC236}">
                <a16:creationId xmlns:a16="http://schemas.microsoft.com/office/drawing/2014/main" id="{B686C7C7-E3F1-C112-8757-C612FE80149B}"/>
              </a:ext>
            </a:extLst>
          </p:cNvPr>
          <p:cNvSpPr>
            <a:spLocks noGrp="1"/>
          </p:cNvSpPr>
          <p:nvPr>
            <p:ph type="body" sz="quarter" idx="11" hasCustomPrompt="1"/>
          </p:nvPr>
        </p:nvSpPr>
        <p:spPr>
          <a:xfrm>
            <a:off x="1079500" y="4628182"/>
            <a:ext cx="3815273" cy="602986"/>
          </a:xfrm>
        </p:spPr>
        <p:txBody>
          <a:bodyPr>
            <a:spAutoFit/>
          </a:bodyPr>
          <a:lstStyle>
            <a:lvl1pPr marL="0" indent="0">
              <a:spcBef>
                <a:spcPts val="0"/>
              </a:spcBef>
              <a:buNone/>
              <a:defRPr spc="300" baseline="0">
                <a:solidFill>
                  <a:schemeClr val="bg1"/>
                </a:solidFill>
              </a:defRPr>
            </a:lvl1pPr>
            <a:lvl2pPr marL="0" indent="0">
              <a:buNone/>
              <a:defRPr/>
            </a:lvl2pPr>
          </a:lstStyle>
          <a:p>
            <a:pPr lvl="0"/>
            <a:r>
              <a:rPr lang="en-US" dirty="0"/>
              <a:t>PRESENTATION SUBTITLE </a:t>
            </a:r>
            <a:br>
              <a:rPr lang="en-US" dirty="0"/>
            </a:br>
            <a:r>
              <a:rPr lang="en-US" dirty="0"/>
              <a:t>ON ONE OR TWO LINES</a:t>
            </a:r>
          </a:p>
        </p:txBody>
      </p:sp>
      <p:sp>
        <p:nvSpPr>
          <p:cNvPr id="10" name="TextBox 9">
            <a:extLst>
              <a:ext uri="{FF2B5EF4-FFF2-40B4-BE49-F238E27FC236}">
                <a16:creationId xmlns:a16="http://schemas.microsoft.com/office/drawing/2014/main" id="{330B1530-D5FA-027C-5074-206E6194C12C}"/>
              </a:ext>
            </a:extLst>
          </p:cNvPr>
          <p:cNvSpPr txBox="1"/>
          <p:nvPr/>
        </p:nvSpPr>
        <p:spPr>
          <a:xfrm>
            <a:off x="1079500" y="5769997"/>
            <a:ext cx="1673012" cy="171918"/>
          </a:xfrm>
          <a:prstGeom prst="rect">
            <a:avLst/>
          </a:prstGeom>
          <a:noFill/>
        </p:spPr>
        <p:txBody>
          <a:bodyPr wrap="square" lIns="0" tIns="0" rIns="0" bIns="0" rtlCol="0">
            <a:spAutoFit/>
          </a:bodyPr>
          <a:lstStyle/>
          <a:p>
            <a:pPr algn="l"/>
            <a:r>
              <a:rPr lang="en-GB" sz="1100" noProof="0" dirty="0">
                <a:solidFill>
                  <a:schemeClr val="bg1"/>
                </a:solidFill>
              </a:rPr>
              <a:t>www.thalesgroup.com</a:t>
            </a:r>
          </a:p>
        </p:txBody>
      </p:sp>
    </p:spTree>
    <p:extLst>
      <p:ext uri="{BB962C8B-B14F-4D97-AF65-F5344CB8AC3E}">
        <p14:creationId xmlns:p14="http://schemas.microsoft.com/office/powerpoint/2010/main" val="375285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ver slide">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2A98F7-F159-F60F-46D6-839BCF439258}"/>
              </a:ext>
            </a:extLst>
          </p:cNvPr>
          <p:cNvPicPr>
            <a:picLocks noChangeAspect="1"/>
          </p:cNvPicPr>
          <p:nvPr/>
        </p:nvPicPr>
        <p:blipFill>
          <a:blip r:embed="rId2"/>
          <a:srcRect t="14" b="14"/>
          <a:stretch/>
        </p:blipFill>
        <p:spPr>
          <a:xfrm>
            <a:off x="0" y="0"/>
            <a:ext cx="12190592" cy="6858000"/>
          </a:xfrm>
          <a:prstGeom prst="rect">
            <a:avLst/>
          </a:prstGeom>
        </p:spPr>
      </p:pic>
      <p:sp>
        <p:nvSpPr>
          <p:cNvPr id="4" name="Rectangle 3">
            <a:extLst>
              <a:ext uri="{FF2B5EF4-FFF2-40B4-BE49-F238E27FC236}">
                <a16:creationId xmlns:a16="http://schemas.microsoft.com/office/drawing/2014/main" id="{4C2B3475-6FA1-E38C-363D-23108F8B1BFB}"/>
              </a:ext>
            </a:extLst>
          </p:cNvPr>
          <p:cNvSpPr/>
          <p:nvPr/>
        </p:nvSpPr>
        <p:spPr>
          <a:xfrm>
            <a:off x="10083800" y="219075"/>
            <a:ext cx="2108200" cy="6916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5" name="Graphic 10">
            <a:extLst>
              <a:ext uri="{FF2B5EF4-FFF2-40B4-BE49-F238E27FC236}">
                <a16:creationId xmlns:a16="http://schemas.microsoft.com/office/drawing/2014/main" id="{CA068553-962D-7E77-C347-394CC904794C}"/>
              </a:ext>
            </a:extLst>
          </p:cNvPr>
          <p:cNvGrpSpPr/>
          <p:nvPr/>
        </p:nvGrpSpPr>
        <p:grpSpPr>
          <a:xfrm rot="3961346">
            <a:off x="-3509591" y="1372783"/>
            <a:ext cx="10851195" cy="7716768"/>
            <a:chOff x="-2115223" y="1287251"/>
            <a:chExt cx="8966242" cy="6376294"/>
          </a:xfrm>
        </p:grpSpPr>
        <p:sp>
          <p:nvSpPr>
            <p:cNvPr id="6" name="Freeform: Shape 5">
              <a:extLst>
                <a:ext uri="{FF2B5EF4-FFF2-40B4-BE49-F238E27FC236}">
                  <a16:creationId xmlns:a16="http://schemas.microsoft.com/office/drawing/2014/main" id="{29431AD7-672B-F4E4-7018-CF9738388DAA}"/>
                </a:ext>
              </a:extLst>
            </p:cNvPr>
            <p:cNvSpPr/>
            <p:nvPr/>
          </p:nvSpPr>
          <p:spPr>
            <a:xfrm>
              <a:off x="-2115223" y="1287251"/>
              <a:ext cx="8966242" cy="6376294"/>
            </a:xfrm>
            <a:custGeom>
              <a:avLst/>
              <a:gdLst>
                <a:gd name="connsiteX0" fmla="*/ 1801447 w 8966242"/>
                <a:gd name="connsiteY0" fmla="*/ 6376295 h 6376294"/>
                <a:gd name="connsiteX1" fmla="*/ 0 w 8966242"/>
                <a:gd name="connsiteY1" fmla="*/ 6173158 h 6376294"/>
                <a:gd name="connsiteX2" fmla="*/ 3243396 w 8966242"/>
                <a:gd name="connsiteY2" fmla="*/ 21714 h 6376294"/>
                <a:gd name="connsiteX3" fmla="*/ 5582315 w 8966242"/>
                <a:gd name="connsiteY3" fmla="*/ 0 h 6376294"/>
                <a:gd name="connsiteX4" fmla="*/ 8966243 w 8966242"/>
                <a:gd name="connsiteY4" fmla="*/ 6089854 h 6376294"/>
                <a:gd name="connsiteX5" fmla="*/ 7114468 w 8966242"/>
                <a:gd name="connsiteY5" fmla="*/ 6326881 h 63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6242" h="6376294">
                  <a:moveTo>
                    <a:pt x="1801447" y="6376295"/>
                  </a:moveTo>
                  <a:cubicBezTo>
                    <a:pt x="1081944" y="6374367"/>
                    <a:pt x="686628" y="6333984"/>
                    <a:pt x="0" y="6173158"/>
                  </a:cubicBezTo>
                  <a:lnTo>
                    <a:pt x="3243396" y="21714"/>
                  </a:lnTo>
                  <a:lnTo>
                    <a:pt x="5582315" y="0"/>
                  </a:lnTo>
                  <a:lnTo>
                    <a:pt x="8966243" y="6089854"/>
                  </a:lnTo>
                  <a:cubicBezTo>
                    <a:pt x="8480723" y="6217398"/>
                    <a:pt x="8185353" y="6285483"/>
                    <a:pt x="7114468" y="6326881"/>
                  </a:cubicBezTo>
                </a:path>
              </a:pathLst>
            </a:custGeom>
            <a:solidFill>
              <a:srgbClr val="2C2F73">
                <a:alpha val="67000"/>
              </a:srgbClr>
            </a:solidFill>
            <a:ln w="10139" cap="flat">
              <a:noFill/>
              <a:prstDash val="solid"/>
              <a:miter/>
            </a:ln>
          </p:spPr>
          <p:txBody>
            <a:bodyPr rtlCol="0" anchor="ctr"/>
            <a:lstStyle/>
            <a:p>
              <a:endParaRPr lang="fr-FR" sz="1800"/>
            </a:p>
          </p:txBody>
        </p:sp>
        <p:sp>
          <p:nvSpPr>
            <p:cNvPr id="7" name="Freeform: Shape 6">
              <a:extLst>
                <a:ext uri="{FF2B5EF4-FFF2-40B4-BE49-F238E27FC236}">
                  <a16:creationId xmlns:a16="http://schemas.microsoft.com/office/drawing/2014/main" id="{4ABE54C2-8273-C40C-0BEC-801B4F0B0364}"/>
                </a:ext>
              </a:extLst>
            </p:cNvPr>
            <p:cNvSpPr/>
            <p:nvPr/>
          </p:nvSpPr>
          <p:spPr>
            <a:xfrm rot="-250200">
              <a:off x="1223486" y="4790578"/>
              <a:ext cx="2186617" cy="2129998"/>
            </a:xfrm>
            <a:custGeom>
              <a:avLst/>
              <a:gdLst>
                <a:gd name="connsiteX0" fmla="*/ 2186617 w 2186617"/>
                <a:gd name="connsiteY0" fmla="*/ 1064999 h 2129998"/>
                <a:gd name="connsiteX1" fmla="*/ 1093309 w 2186617"/>
                <a:gd name="connsiteY1" fmla="*/ 2129999 h 2129998"/>
                <a:gd name="connsiteX2" fmla="*/ 0 w 2186617"/>
                <a:gd name="connsiteY2" fmla="*/ 1064999 h 2129998"/>
                <a:gd name="connsiteX3" fmla="*/ 1093309 w 2186617"/>
                <a:gd name="connsiteY3" fmla="*/ 0 h 2129998"/>
                <a:gd name="connsiteX4" fmla="*/ 2186617 w 2186617"/>
                <a:gd name="connsiteY4" fmla="*/ 1064999 h 212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617" h="2129998">
                  <a:moveTo>
                    <a:pt x="2186617" y="1064999"/>
                  </a:moveTo>
                  <a:cubicBezTo>
                    <a:pt x="2186617" y="1653182"/>
                    <a:pt x="1697126" y="2129999"/>
                    <a:pt x="1093309" y="2129999"/>
                  </a:cubicBezTo>
                  <a:cubicBezTo>
                    <a:pt x="489491" y="2129999"/>
                    <a:pt x="0" y="1653182"/>
                    <a:pt x="0" y="1064999"/>
                  </a:cubicBezTo>
                  <a:cubicBezTo>
                    <a:pt x="0" y="476817"/>
                    <a:pt x="489491" y="0"/>
                    <a:pt x="1093309" y="0"/>
                  </a:cubicBezTo>
                  <a:cubicBezTo>
                    <a:pt x="1697126" y="0"/>
                    <a:pt x="2186617" y="476817"/>
                    <a:pt x="2186617" y="1064999"/>
                  </a:cubicBezTo>
                  <a:close/>
                </a:path>
              </a:pathLst>
            </a:custGeom>
            <a:solidFill>
              <a:srgbClr val="2C2F73">
                <a:alpha val="80000"/>
              </a:srgbClr>
            </a:solidFill>
            <a:ln w="10139" cap="flat">
              <a:noFill/>
              <a:prstDash val="solid"/>
              <a:miter/>
            </a:ln>
          </p:spPr>
          <p:txBody>
            <a:bodyPr rtlCol="0" anchor="ctr"/>
            <a:lstStyle/>
            <a:p>
              <a:endParaRPr lang="fr-FR" sz="1800"/>
            </a:p>
          </p:txBody>
        </p:sp>
        <p:sp>
          <p:nvSpPr>
            <p:cNvPr id="8" name="Freeform: Shape 7">
              <a:extLst>
                <a:ext uri="{FF2B5EF4-FFF2-40B4-BE49-F238E27FC236}">
                  <a16:creationId xmlns:a16="http://schemas.microsoft.com/office/drawing/2014/main" id="{46955C8B-0CAA-E815-B2C3-731EF01A03B1}"/>
                </a:ext>
              </a:extLst>
            </p:cNvPr>
            <p:cNvSpPr/>
            <p:nvPr/>
          </p:nvSpPr>
          <p:spPr>
            <a:xfrm>
              <a:off x="-2115223" y="1287251"/>
              <a:ext cx="8966242" cy="6376294"/>
            </a:xfrm>
            <a:custGeom>
              <a:avLst/>
              <a:gdLst>
                <a:gd name="connsiteX0" fmla="*/ 1801447 w 8966242"/>
                <a:gd name="connsiteY0" fmla="*/ 6376295 h 6376294"/>
                <a:gd name="connsiteX1" fmla="*/ 0 w 8966242"/>
                <a:gd name="connsiteY1" fmla="*/ 6173158 h 6376294"/>
                <a:gd name="connsiteX2" fmla="*/ 3243396 w 8966242"/>
                <a:gd name="connsiteY2" fmla="*/ 21714 h 6376294"/>
                <a:gd name="connsiteX3" fmla="*/ 5582315 w 8966242"/>
                <a:gd name="connsiteY3" fmla="*/ 0 h 6376294"/>
                <a:gd name="connsiteX4" fmla="*/ 8966243 w 8966242"/>
                <a:gd name="connsiteY4" fmla="*/ 6089854 h 6376294"/>
                <a:gd name="connsiteX5" fmla="*/ 7114468 w 8966242"/>
                <a:gd name="connsiteY5" fmla="*/ 6326881 h 6376294"/>
                <a:gd name="connsiteX6" fmla="*/ 4483426 w 8966242"/>
                <a:gd name="connsiteY6" fmla="*/ 1152768 h 6376294"/>
                <a:gd name="connsiteX7" fmla="*/ 4315295 w 8966242"/>
                <a:gd name="connsiteY7" fmla="*/ 1154290 h 6376294"/>
                <a:gd name="connsiteX8" fmla="*/ 1801447 w 8966242"/>
                <a:gd name="connsiteY8" fmla="*/ 6376295 h 63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6242" h="6376294">
                  <a:moveTo>
                    <a:pt x="1801447" y="6376295"/>
                  </a:moveTo>
                  <a:cubicBezTo>
                    <a:pt x="1081944" y="6374367"/>
                    <a:pt x="686628" y="6333984"/>
                    <a:pt x="0" y="6173158"/>
                  </a:cubicBezTo>
                  <a:lnTo>
                    <a:pt x="3243396" y="21714"/>
                  </a:lnTo>
                  <a:lnTo>
                    <a:pt x="5582315" y="0"/>
                  </a:lnTo>
                  <a:lnTo>
                    <a:pt x="8966243" y="6089854"/>
                  </a:lnTo>
                  <a:cubicBezTo>
                    <a:pt x="8480723" y="6217398"/>
                    <a:pt x="8185353" y="6285483"/>
                    <a:pt x="7114468" y="6326881"/>
                  </a:cubicBezTo>
                  <a:lnTo>
                    <a:pt x="4483426" y="1152768"/>
                  </a:lnTo>
                  <a:lnTo>
                    <a:pt x="4315295" y="1154290"/>
                  </a:lnTo>
                  <a:lnTo>
                    <a:pt x="1801447" y="6376295"/>
                  </a:lnTo>
                  <a:close/>
                </a:path>
              </a:pathLst>
            </a:custGeom>
            <a:solidFill>
              <a:srgbClr val="2C2F73">
                <a:alpha val="80000"/>
              </a:srgbClr>
            </a:solidFill>
            <a:ln w="10139" cap="flat">
              <a:noFill/>
              <a:prstDash val="solid"/>
              <a:miter/>
            </a:ln>
          </p:spPr>
          <p:txBody>
            <a:bodyPr rtlCol="0" anchor="ctr"/>
            <a:lstStyle/>
            <a:p>
              <a:endParaRPr lang="fr-FR" sz="1800"/>
            </a:p>
          </p:txBody>
        </p:sp>
      </p:grpSp>
      <p:sp>
        <p:nvSpPr>
          <p:cNvPr id="13" name="Title 146">
            <a:extLst>
              <a:ext uri="{FF2B5EF4-FFF2-40B4-BE49-F238E27FC236}">
                <a16:creationId xmlns:a16="http://schemas.microsoft.com/office/drawing/2014/main" id="{A71C9AF5-7C53-980E-3913-667C7DB10F9D}"/>
              </a:ext>
            </a:extLst>
          </p:cNvPr>
          <p:cNvSpPr>
            <a:spLocks noGrp="1"/>
          </p:cNvSpPr>
          <p:nvPr>
            <p:ph type="title" hasCustomPrompt="1"/>
          </p:nvPr>
        </p:nvSpPr>
        <p:spPr>
          <a:xfrm>
            <a:off x="1080001" y="2662256"/>
            <a:ext cx="3815273" cy="1661993"/>
          </a:xfrm>
        </p:spPr>
        <p:txBody>
          <a:bodyPr wrap="square" lIns="0" tIns="0" rIns="0" bIns="0" anchor="ctr">
            <a:spAutoFit/>
          </a:bodyPr>
          <a:lstStyle>
            <a:lvl1pPr>
              <a:lnSpc>
                <a:spcPct val="90000"/>
              </a:lnSpc>
              <a:defRPr sz="4000" b="1">
                <a:solidFill>
                  <a:schemeClr val="bg1"/>
                </a:solidFill>
              </a:defRPr>
            </a:lvl1pPr>
          </a:lstStyle>
          <a:p>
            <a:r>
              <a:rPr lang="en-GB" sz="4000" b="1" dirty="0">
                <a:solidFill>
                  <a:schemeClr val="bg1"/>
                </a:solidFill>
              </a:rPr>
              <a:t>Presentation title on two </a:t>
            </a:r>
            <a:br>
              <a:rPr lang="en-GB" sz="4000" b="1" dirty="0">
                <a:solidFill>
                  <a:schemeClr val="bg1"/>
                </a:solidFill>
              </a:rPr>
            </a:br>
            <a:r>
              <a:rPr lang="en-GB" sz="4000" b="1" dirty="0">
                <a:solidFill>
                  <a:schemeClr val="bg1"/>
                </a:solidFill>
              </a:rPr>
              <a:t>or three lines</a:t>
            </a:r>
          </a:p>
        </p:txBody>
      </p:sp>
      <p:sp>
        <p:nvSpPr>
          <p:cNvPr id="17" name="Text Placeholder 16">
            <a:extLst>
              <a:ext uri="{FF2B5EF4-FFF2-40B4-BE49-F238E27FC236}">
                <a16:creationId xmlns:a16="http://schemas.microsoft.com/office/drawing/2014/main" id="{B686C7C7-E3F1-C112-8757-C612FE80149B}"/>
              </a:ext>
            </a:extLst>
          </p:cNvPr>
          <p:cNvSpPr>
            <a:spLocks noGrp="1"/>
          </p:cNvSpPr>
          <p:nvPr>
            <p:ph type="body" sz="quarter" idx="11" hasCustomPrompt="1"/>
          </p:nvPr>
        </p:nvSpPr>
        <p:spPr>
          <a:xfrm>
            <a:off x="1079501" y="4628181"/>
            <a:ext cx="3815273" cy="602987"/>
          </a:xfrm>
        </p:spPr>
        <p:txBody>
          <a:bodyPr>
            <a:spAutoFit/>
          </a:bodyPr>
          <a:lstStyle>
            <a:lvl1pPr marL="0" indent="0">
              <a:spcBef>
                <a:spcPts val="0"/>
              </a:spcBef>
              <a:buNone/>
              <a:defRPr spc="300" baseline="0">
                <a:solidFill>
                  <a:schemeClr val="bg1"/>
                </a:solidFill>
              </a:defRPr>
            </a:lvl1pPr>
            <a:lvl2pPr marL="0" indent="0">
              <a:buNone/>
              <a:defRPr/>
            </a:lvl2pPr>
          </a:lstStyle>
          <a:p>
            <a:pPr lvl="0"/>
            <a:r>
              <a:rPr lang="en-US" dirty="0"/>
              <a:t>PRESENTATION SUBTITLE </a:t>
            </a:r>
            <a:br>
              <a:rPr lang="en-US" dirty="0"/>
            </a:br>
            <a:r>
              <a:rPr lang="en-US" dirty="0"/>
              <a:t>ON ONE OR TWO LINES</a:t>
            </a:r>
          </a:p>
        </p:txBody>
      </p:sp>
      <p:sp>
        <p:nvSpPr>
          <p:cNvPr id="3" name="TextBox 2">
            <a:extLst>
              <a:ext uri="{FF2B5EF4-FFF2-40B4-BE49-F238E27FC236}">
                <a16:creationId xmlns:a16="http://schemas.microsoft.com/office/drawing/2014/main" id="{7C7F45B7-71C6-1485-8A5A-3C39FEF1F517}"/>
              </a:ext>
            </a:extLst>
          </p:cNvPr>
          <p:cNvSpPr txBox="1"/>
          <p:nvPr/>
        </p:nvSpPr>
        <p:spPr>
          <a:xfrm>
            <a:off x="1079501" y="5769998"/>
            <a:ext cx="1673012" cy="169277"/>
          </a:xfrm>
          <a:prstGeom prst="rect">
            <a:avLst/>
          </a:prstGeom>
          <a:noFill/>
        </p:spPr>
        <p:txBody>
          <a:bodyPr wrap="square" lIns="0" tIns="0" rIns="0" bIns="0" rtlCol="0">
            <a:spAutoFit/>
          </a:bodyPr>
          <a:lstStyle/>
          <a:p>
            <a:pPr algn="l"/>
            <a:r>
              <a:rPr lang="en-GB" sz="1100" noProof="0" dirty="0">
                <a:solidFill>
                  <a:schemeClr val="bg1"/>
                </a:solidFill>
              </a:rPr>
              <a:t>www.thalesgroup.com</a:t>
            </a:r>
          </a:p>
        </p:txBody>
      </p:sp>
      <p:grpSp>
        <p:nvGrpSpPr>
          <p:cNvPr id="10" name="Group 9">
            <a:extLst>
              <a:ext uri="{FF2B5EF4-FFF2-40B4-BE49-F238E27FC236}">
                <a16:creationId xmlns:a16="http://schemas.microsoft.com/office/drawing/2014/main" id="{CAFAD99C-B3D0-6CC4-860A-EB979C5D2128}"/>
              </a:ext>
            </a:extLst>
          </p:cNvPr>
          <p:cNvGrpSpPr/>
          <p:nvPr/>
        </p:nvGrpSpPr>
        <p:grpSpPr>
          <a:xfrm>
            <a:off x="10330253" y="410247"/>
            <a:ext cx="1391849" cy="309268"/>
            <a:chOff x="10330251" y="410247"/>
            <a:chExt cx="1391849" cy="309268"/>
          </a:xfrm>
        </p:grpSpPr>
        <p:sp>
          <p:nvSpPr>
            <p:cNvPr id="11" name="Freeform: Shape 10">
              <a:extLst>
                <a:ext uri="{FF2B5EF4-FFF2-40B4-BE49-F238E27FC236}">
                  <a16:creationId xmlns:a16="http://schemas.microsoft.com/office/drawing/2014/main" id="{3CFF10F7-10F5-C7BE-C835-D27D10041F98}"/>
                </a:ext>
              </a:extLst>
            </p:cNvPr>
            <p:cNvSpPr/>
            <p:nvPr/>
          </p:nvSpPr>
          <p:spPr>
            <a:xfrm>
              <a:off x="11543732" y="410247"/>
              <a:ext cx="178368" cy="165135"/>
            </a:xfrm>
            <a:custGeom>
              <a:avLst/>
              <a:gdLst>
                <a:gd name="connsiteX0" fmla="*/ 590550 w 590550"/>
                <a:gd name="connsiteY0" fmla="*/ 401003 h 546735"/>
                <a:gd name="connsiteX1" fmla="*/ 509588 w 590550"/>
                <a:gd name="connsiteY1" fmla="*/ 515303 h 546735"/>
                <a:gd name="connsiteX2" fmla="*/ 264795 w 590550"/>
                <a:gd name="connsiteY2" fmla="*/ 546735 h 546735"/>
                <a:gd name="connsiteX3" fmla="*/ 0 w 590550"/>
                <a:gd name="connsiteY3" fmla="*/ 521970 h 546735"/>
                <a:gd name="connsiteX4" fmla="*/ 0 w 590550"/>
                <a:gd name="connsiteY4" fmla="*/ 436245 h 546735"/>
                <a:gd name="connsiteX5" fmla="*/ 469583 w 590550"/>
                <a:gd name="connsiteY5" fmla="*/ 436245 h 546735"/>
                <a:gd name="connsiteX6" fmla="*/ 469583 w 590550"/>
                <a:gd name="connsiteY6" fmla="*/ 319088 h 546735"/>
                <a:gd name="connsiteX7" fmla="*/ 137160 w 590550"/>
                <a:gd name="connsiteY7" fmla="*/ 319088 h 546735"/>
                <a:gd name="connsiteX8" fmla="*/ 0 w 590550"/>
                <a:gd name="connsiteY8" fmla="*/ 194310 h 546735"/>
                <a:gd name="connsiteX9" fmla="*/ 0 w 590550"/>
                <a:gd name="connsiteY9" fmla="*/ 142875 h 546735"/>
                <a:gd name="connsiteX10" fmla="*/ 84773 w 590550"/>
                <a:gd name="connsiteY10" fmla="*/ 26670 h 546735"/>
                <a:gd name="connsiteX11" fmla="*/ 318135 w 590550"/>
                <a:gd name="connsiteY11" fmla="*/ 0 h 546735"/>
                <a:gd name="connsiteX12" fmla="*/ 582930 w 590550"/>
                <a:gd name="connsiteY12" fmla="*/ 25718 h 546735"/>
                <a:gd name="connsiteX13" fmla="*/ 582930 w 590550"/>
                <a:gd name="connsiteY13" fmla="*/ 111443 h 546735"/>
                <a:gd name="connsiteX14" fmla="*/ 120968 w 590550"/>
                <a:gd name="connsiteY14" fmla="*/ 111443 h 546735"/>
                <a:gd name="connsiteX15" fmla="*/ 120968 w 590550"/>
                <a:gd name="connsiteY15" fmla="*/ 209550 h 546735"/>
                <a:gd name="connsiteX16" fmla="*/ 453390 w 590550"/>
                <a:gd name="connsiteY16" fmla="*/ 209550 h 546735"/>
                <a:gd name="connsiteX17" fmla="*/ 590550 w 590550"/>
                <a:gd name="connsiteY17" fmla="*/ 334328 h 546735"/>
                <a:gd name="connsiteX18" fmla="*/ 590550 w 590550"/>
                <a:gd name="connsiteY18" fmla="*/ 401003 h 54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0550" h="546735">
                  <a:moveTo>
                    <a:pt x="590550" y="401003"/>
                  </a:moveTo>
                  <a:cubicBezTo>
                    <a:pt x="590550" y="475298"/>
                    <a:pt x="568643" y="497205"/>
                    <a:pt x="509588" y="515303"/>
                  </a:cubicBezTo>
                  <a:cubicBezTo>
                    <a:pt x="445770" y="534353"/>
                    <a:pt x="332423" y="546735"/>
                    <a:pt x="264795" y="546735"/>
                  </a:cubicBezTo>
                  <a:cubicBezTo>
                    <a:pt x="184785" y="546735"/>
                    <a:pt x="84773" y="541973"/>
                    <a:pt x="0" y="521970"/>
                  </a:cubicBezTo>
                  <a:lnTo>
                    <a:pt x="0" y="436245"/>
                  </a:lnTo>
                  <a:lnTo>
                    <a:pt x="469583" y="436245"/>
                  </a:lnTo>
                  <a:lnTo>
                    <a:pt x="469583" y="319088"/>
                  </a:lnTo>
                  <a:lnTo>
                    <a:pt x="137160" y="319088"/>
                  </a:lnTo>
                  <a:cubicBezTo>
                    <a:pt x="37148" y="319088"/>
                    <a:pt x="0" y="291465"/>
                    <a:pt x="0" y="194310"/>
                  </a:cubicBezTo>
                  <a:lnTo>
                    <a:pt x="0" y="142875"/>
                  </a:lnTo>
                  <a:cubicBezTo>
                    <a:pt x="0" y="65723"/>
                    <a:pt x="22860" y="42863"/>
                    <a:pt x="84773" y="26670"/>
                  </a:cubicBezTo>
                  <a:cubicBezTo>
                    <a:pt x="147638" y="10478"/>
                    <a:pt x="250508" y="0"/>
                    <a:pt x="318135" y="0"/>
                  </a:cubicBezTo>
                  <a:cubicBezTo>
                    <a:pt x="400050" y="0"/>
                    <a:pt x="498158" y="6668"/>
                    <a:pt x="582930" y="25718"/>
                  </a:cubicBezTo>
                  <a:lnTo>
                    <a:pt x="582930" y="111443"/>
                  </a:lnTo>
                  <a:lnTo>
                    <a:pt x="120968" y="111443"/>
                  </a:lnTo>
                  <a:lnTo>
                    <a:pt x="120968" y="209550"/>
                  </a:lnTo>
                  <a:lnTo>
                    <a:pt x="453390" y="209550"/>
                  </a:lnTo>
                  <a:cubicBezTo>
                    <a:pt x="553403" y="209550"/>
                    <a:pt x="590550" y="236220"/>
                    <a:pt x="590550" y="334328"/>
                  </a:cubicBezTo>
                  <a:lnTo>
                    <a:pt x="590550" y="401003"/>
                  </a:lnTo>
                  <a:close/>
                </a:path>
              </a:pathLst>
            </a:custGeom>
            <a:solidFill>
              <a:schemeClr val="bg1"/>
            </a:solidFill>
            <a:ln w="9525" cap="flat">
              <a:noFill/>
              <a:prstDash val="solid"/>
              <a:miter/>
            </a:ln>
          </p:spPr>
          <p:txBody>
            <a:bodyPr rtlCol="0" anchor="ctr"/>
            <a:lstStyle/>
            <a:p>
              <a:endParaRPr lang="fr-FR" sz="1800"/>
            </a:p>
          </p:txBody>
        </p:sp>
        <p:sp>
          <p:nvSpPr>
            <p:cNvPr id="12" name="Freeform: Shape 11">
              <a:extLst>
                <a:ext uri="{FF2B5EF4-FFF2-40B4-BE49-F238E27FC236}">
                  <a16:creationId xmlns:a16="http://schemas.microsoft.com/office/drawing/2014/main" id="{B2C2173D-56FC-54AF-C5C3-B862515738EB}"/>
                </a:ext>
              </a:extLst>
            </p:cNvPr>
            <p:cNvSpPr/>
            <p:nvPr/>
          </p:nvSpPr>
          <p:spPr>
            <a:xfrm>
              <a:off x="11304085" y="410247"/>
              <a:ext cx="176067" cy="164847"/>
            </a:xfrm>
            <a:custGeom>
              <a:avLst/>
              <a:gdLst>
                <a:gd name="connsiteX0" fmla="*/ 582930 w 582930"/>
                <a:gd name="connsiteY0" fmla="*/ 521018 h 545782"/>
                <a:gd name="connsiteX1" fmla="*/ 292418 w 582930"/>
                <a:gd name="connsiteY1" fmla="*/ 545783 h 545782"/>
                <a:gd name="connsiteX2" fmla="*/ 0 w 582930"/>
                <a:gd name="connsiteY2" fmla="*/ 521018 h 545782"/>
                <a:gd name="connsiteX3" fmla="*/ 0 w 582930"/>
                <a:gd name="connsiteY3" fmla="*/ 25718 h 545782"/>
                <a:gd name="connsiteX4" fmla="*/ 290513 w 582930"/>
                <a:gd name="connsiteY4" fmla="*/ 0 h 545782"/>
                <a:gd name="connsiteX5" fmla="*/ 579120 w 582930"/>
                <a:gd name="connsiteY5" fmla="*/ 25718 h 545782"/>
                <a:gd name="connsiteX6" fmla="*/ 579120 w 582930"/>
                <a:gd name="connsiteY6" fmla="*/ 114300 h 545782"/>
                <a:gd name="connsiteX7" fmla="*/ 139065 w 582930"/>
                <a:gd name="connsiteY7" fmla="*/ 114300 h 545782"/>
                <a:gd name="connsiteX8" fmla="*/ 139065 w 582930"/>
                <a:gd name="connsiteY8" fmla="*/ 213360 h 545782"/>
                <a:gd name="connsiteX9" fmla="*/ 425768 w 582930"/>
                <a:gd name="connsiteY9" fmla="*/ 213360 h 545782"/>
                <a:gd name="connsiteX10" fmla="*/ 425768 w 582930"/>
                <a:gd name="connsiteY10" fmla="*/ 316230 h 545782"/>
                <a:gd name="connsiteX11" fmla="*/ 139065 w 582930"/>
                <a:gd name="connsiteY11" fmla="*/ 316230 h 545782"/>
                <a:gd name="connsiteX12" fmla="*/ 139065 w 582930"/>
                <a:gd name="connsiteY12" fmla="*/ 433388 h 545782"/>
                <a:gd name="connsiteX13" fmla="*/ 581025 w 582930"/>
                <a:gd name="connsiteY13" fmla="*/ 433388 h 545782"/>
                <a:gd name="connsiteX14" fmla="*/ 581025 w 582930"/>
                <a:gd name="connsiteY14" fmla="*/ 521018 h 5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2930" h="545782">
                  <a:moveTo>
                    <a:pt x="582930" y="521018"/>
                  </a:moveTo>
                  <a:cubicBezTo>
                    <a:pt x="485775" y="540068"/>
                    <a:pt x="387668" y="545783"/>
                    <a:pt x="292418" y="545783"/>
                  </a:cubicBezTo>
                  <a:cubicBezTo>
                    <a:pt x="197168" y="545783"/>
                    <a:pt x="98107" y="540068"/>
                    <a:pt x="0" y="521018"/>
                  </a:cubicBezTo>
                  <a:lnTo>
                    <a:pt x="0" y="25718"/>
                  </a:lnTo>
                  <a:cubicBezTo>
                    <a:pt x="97155" y="6668"/>
                    <a:pt x="196215" y="0"/>
                    <a:pt x="290513" y="0"/>
                  </a:cubicBezTo>
                  <a:cubicBezTo>
                    <a:pt x="385763" y="0"/>
                    <a:pt x="481965" y="5715"/>
                    <a:pt x="579120" y="25718"/>
                  </a:cubicBezTo>
                  <a:lnTo>
                    <a:pt x="579120" y="114300"/>
                  </a:lnTo>
                  <a:lnTo>
                    <a:pt x="139065" y="114300"/>
                  </a:lnTo>
                  <a:lnTo>
                    <a:pt x="139065" y="213360"/>
                  </a:lnTo>
                  <a:lnTo>
                    <a:pt x="425768" y="213360"/>
                  </a:lnTo>
                  <a:lnTo>
                    <a:pt x="425768" y="316230"/>
                  </a:lnTo>
                  <a:lnTo>
                    <a:pt x="139065" y="316230"/>
                  </a:lnTo>
                  <a:lnTo>
                    <a:pt x="139065" y="433388"/>
                  </a:lnTo>
                  <a:lnTo>
                    <a:pt x="581025" y="433388"/>
                  </a:lnTo>
                  <a:lnTo>
                    <a:pt x="581025" y="521018"/>
                  </a:lnTo>
                  <a:close/>
                </a:path>
              </a:pathLst>
            </a:custGeom>
            <a:solidFill>
              <a:schemeClr val="bg1"/>
            </a:solidFill>
            <a:ln w="9525" cap="flat">
              <a:noFill/>
              <a:prstDash val="solid"/>
              <a:miter/>
            </a:ln>
          </p:spPr>
          <p:txBody>
            <a:bodyPr rtlCol="0" anchor="ctr"/>
            <a:lstStyle/>
            <a:p>
              <a:endParaRPr lang="fr-FR" sz="1800"/>
            </a:p>
          </p:txBody>
        </p:sp>
        <p:sp>
          <p:nvSpPr>
            <p:cNvPr id="14" name="Freeform: Shape 13">
              <a:extLst>
                <a:ext uri="{FF2B5EF4-FFF2-40B4-BE49-F238E27FC236}">
                  <a16:creationId xmlns:a16="http://schemas.microsoft.com/office/drawing/2014/main" id="{4AFD627E-F237-0CC9-C8A4-3F6613BF9F76}"/>
                </a:ext>
              </a:extLst>
            </p:cNvPr>
            <p:cNvSpPr/>
            <p:nvPr/>
          </p:nvSpPr>
          <p:spPr>
            <a:xfrm>
              <a:off x="11096085" y="413987"/>
              <a:ext cx="157654" cy="161107"/>
            </a:xfrm>
            <a:custGeom>
              <a:avLst/>
              <a:gdLst>
                <a:gd name="connsiteX0" fmla="*/ 521970 w 521969"/>
                <a:gd name="connsiteY0" fmla="*/ 508635 h 533399"/>
                <a:gd name="connsiteX1" fmla="*/ 261938 w 521969"/>
                <a:gd name="connsiteY1" fmla="*/ 533400 h 533399"/>
                <a:gd name="connsiteX2" fmla="*/ 0 w 521969"/>
                <a:gd name="connsiteY2" fmla="*/ 508635 h 533399"/>
                <a:gd name="connsiteX3" fmla="*/ 0 w 521969"/>
                <a:gd name="connsiteY3" fmla="*/ 0 h 533399"/>
                <a:gd name="connsiteX4" fmla="*/ 140017 w 521969"/>
                <a:gd name="connsiteY4" fmla="*/ 0 h 533399"/>
                <a:gd name="connsiteX5" fmla="*/ 140017 w 521969"/>
                <a:gd name="connsiteY5" fmla="*/ 414338 h 533399"/>
                <a:gd name="connsiteX6" fmla="*/ 521970 w 521969"/>
                <a:gd name="connsiteY6" fmla="*/ 414338 h 533399"/>
                <a:gd name="connsiteX7" fmla="*/ 521970 w 521969"/>
                <a:gd name="connsiteY7" fmla="*/ 508635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969" h="533399">
                  <a:moveTo>
                    <a:pt x="521970" y="508635"/>
                  </a:moveTo>
                  <a:cubicBezTo>
                    <a:pt x="434340" y="527685"/>
                    <a:pt x="346710" y="533400"/>
                    <a:pt x="261938" y="533400"/>
                  </a:cubicBezTo>
                  <a:cubicBezTo>
                    <a:pt x="177165" y="533400"/>
                    <a:pt x="87630" y="528638"/>
                    <a:pt x="0" y="508635"/>
                  </a:cubicBezTo>
                  <a:lnTo>
                    <a:pt x="0" y="0"/>
                  </a:lnTo>
                  <a:lnTo>
                    <a:pt x="140017" y="0"/>
                  </a:lnTo>
                  <a:lnTo>
                    <a:pt x="140017" y="414338"/>
                  </a:lnTo>
                  <a:lnTo>
                    <a:pt x="521970" y="414338"/>
                  </a:lnTo>
                  <a:lnTo>
                    <a:pt x="521970" y="508635"/>
                  </a:lnTo>
                  <a:close/>
                </a:path>
              </a:pathLst>
            </a:custGeom>
            <a:solidFill>
              <a:schemeClr val="bg1"/>
            </a:solidFill>
            <a:ln w="9525" cap="flat">
              <a:noFill/>
              <a:prstDash val="solid"/>
              <a:miter/>
            </a:ln>
          </p:spPr>
          <p:txBody>
            <a:bodyPr rtlCol="0" anchor="ctr"/>
            <a:lstStyle/>
            <a:p>
              <a:endParaRPr lang="fr-FR" sz="1800"/>
            </a:p>
          </p:txBody>
        </p:sp>
        <p:sp>
          <p:nvSpPr>
            <p:cNvPr id="15" name="Freeform: Shape 14">
              <a:extLst>
                <a:ext uri="{FF2B5EF4-FFF2-40B4-BE49-F238E27FC236}">
                  <a16:creationId xmlns:a16="http://schemas.microsoft.com/office/drawing/2014/main" id="{7EE9FBDC-E897-2260-A6D3-B94078A06D85}"/>
                </a:ext>
              </a:extLst>
            </p:cNvPr>
            <p:cNvSpPr/>
            <p:nvPr/>
          </p:nvSpPr>
          <p:spPr>
            <a:xfrm>
              <a:off x="10820476" y="414274"/>
              <a:ext cx="224974" cy="160244"/>
            </a:xfrm>
            <a:custGeom>
              <a:avLst/>
              <a:gdLst>
                <a:gd name="connsiteX0" fmla="*/ 744855 w 744855"/>
                <a:gd name="connsiteY0" fmla="*/ 511493 h 530542"/>
                <a:gd name="connsiteX1" fmla="*/ 590550 w 744855"/>
                <a:gd name="connsiteY1" fmla="*/ 530543 h 530542"/>
                <a:gd name="connsiteX2" fmla="*/ 374333 w 744855"/>
                <a:gd name="connsiteY2" fmla="*/ 94298 h 530542"/>
                <a:gd name="connsiteX3" fmla="*/ 361950 w 744855"/>
                <a:gd name="connsiteY3" fmla="*/ 94298 h 530542"/>
                <a:gd name="connsiteX4" fmla="*/ 146685 w 744855"/>
                <a:gd name="connsiteY4" fmla="*/ 530543 h 530542"/>
                <a:gd name="connsiteX5" fmla="*/ 0 w 744855"/>
                <a:gd name="connsiteY5" fmla="*/ 511493 h 530542"/>
                <a:gd name="connsiteX6" fmla="*/ 273368 w 744855"/>
                <a:gd name="connsiteY6" fmla="*/ 0 h 530542"/>
                <a:gd name="connsiteX7" fmla="*/ 468630 w 744855"/>
                <a:gd name="connsiteY7" fmla="*/ 0 h 530542"/>
                <a:gd name="connsiteX8" fmla="*/ 744855 w 744855"/>
                <a:gd name="connsiteY8" fmla="*/ 511493 h 53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855" h="530542">
                  <a:moveTo>
                    <a:pt x="744855" y="511493"/>
                  </a:moveTo>
                  <a:cubicBezTo>
                    <a:pt x="698183" y="524828"/>
                    <a:pt x="636270" y="529590"/>
                    <a:pt x="590550" y="530543"/>
                  </a:cubicBezTo>
                  <a:lnTo>
                    <a:pt x="374333" y="94298"/>
                  </a:lnTo>
                  <a:lnTo>
                    <a:pt x="361950" y="94298"/>
                  </a:lnTo>
                  <a:lnTo>
                    <a:pt x="146685" y="530543"/>
                  </a:lnTo>
                  <a:cubicBezTo>
                    <a:pt x="100965" y="529590"/>
                    <a:pt x="46673" y="524828"/>
                    <a:pt x="0" y="511493"/>
                  </a:cubicBezTo>
                  <a:lnTo>
                    <a:pt x="273368" y="0"/>
                  </a:lnTo>
                  <a:lnTo>
                    <a:pt x="468630" y="0"/>
                  </a:lnTo>
                  <a:lnTo>
                    <a:pt x="744855" y="511493"/>
                  </a:lnTo>
                  <a:close/>
                </a:path>
              </a:pathLst>
            </a:custGeom>
            <a:solidFill>
              <a:schemeClr val="bg1"/>
            </a:solidFill>
            <a:ln w="9525" cap="flat">
              <a:noFill/>
              <a:prstDash val="solid"/>
              <a:miter/>
            </a:ln>
          </p:spPr>
          <p:txBody>
            <a:bodyPr rtlCol="0" anchor="ctr"/>
            <a:lstStyle/>
            <a:p>
              <a:endParaRPr lang="fr-FR" sz="1800"/>
            </a:p>
          </p:txBody>
        </p:sp>
        <p:sp>
          <p:nvSpPr>
            <p:cNvPr id="16" name="Freeform: Shape 15">
              <a:extLst>
                <a:ext uri="{FF2B5EF4-FFF2-40B4-BE49-F238E27FC236}">
                  <a16:creationId xmlns:a16="http://schemas.microsoft.com/office/drawing/2014/main" id="{89554A99-F280-ECBC-5040-1D836A6DD648}"/>
                </a:ext>
              </a:extLst>
            </p:cNvPr>
            <p:cNvSpPr/>
            <p:nvPr/>
          </p:nvSpPr>
          <p:spPr>
            <a:xfrm>
              <a:off x="10904483" y="502020"/>
              <a:ext cx="54949" cy="54661"/>
            </a:xfrm>
            <a:custGeom>
              <a:avLst/>
              <a:gdLst>
                <a:gd name="connsiteX0" fmla="*/ 181927 w 181927"/>
                <a:gd name="connsiteY0" fmla="*/ 90488 h 180975"/>
                <a:gd name="connsiteX1" fmla="*/ 90488 w 181927"/>
                <a:gd name="connsiteY1" fmla="*/ 180975 h 180975"/>
                <a:gd name="connsiteX2" fmla="*/ 0 w 181927"/>
                <a:gd name="connsiteY2" fmla="*/ 90488 h 180975"/>
                <a:gd name="connsiteX3" fmla="*/ 90488 w 181927"/>
                <a:gd name="connsiteY3" fmla="*/ 0 h 180975"/>
                <a:gd name="connsiteX4" fmla="*/ 181927 w 181927"/>
                <a:gd name="connsiteY4" fmla="*/ 9048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27" h="180975">
                  <a:moveTo>
                    <a:pt x="181927" y="90488"/>
                  </a:moveTo>
                  <a:cubicBezTo>
                    <a:pt x="181927" y="140970"/>
                    <a:pt x="140970" y="180975"/>
                    <a:pt x="90488" y="180975"/>
                  </a:cubicBezTo>
                  <a:cubicBezTo>
                    <a:pt x="40005" y="180975"/>
                    <a:pt x="0" y="140017"/>
                    <a:pt x="0" y="90488"/>
                  </a:cubicBezTo>
                  <a:cubicBezTo>
                    <a:pt x="0" y="40005"/>
                    <a:pt x="40957" y="0"/>
                    <a:pt x="90488" y="0"/>
                  </a:cubicBezTo>
                  <a:cubicBezTo>
                    <a:pt x="140970" y="0"/>
                    <a:pt x="181927" y="40005"/>
                    <a:pt x="181927" y="90488"/>
                  </a:cubicBezTo>
                </a:path>
              </a:pathLst>
            </a:custGeom>
            <a:solidFill>
              <a:srgbClr val="5EBFD4"/>
            </a:solidFill>
            <a:ln w="9525" cap="flat">
              <a:noFill/>
              <a:prstDash val="solid"/>
              <a:miter/>
            </a:ln>
          </p:spPr>
          <p:txBody>
            <a:bodyPr rtlCol="0" anchor="ctr"/>
            <a:lstStyle/>
            <a:p>
              <a:endParaRPr lang="fr-FR" sz="1800"/>
            </a:p>
          </p:txBody>
        </p:sp>
        <p:sp>
          <p:nvSpPr>
            <p:cNvPr id="18" name="Freeform: Shape 17">
              <a:extLst>
                <a:ext uri="{FF2B5EF4-FFF2-40B4-BE49-F238E27FC236}">
                  <a16:creationId xmlns:a16="http://schemas.microsoft.com/office/drawing/2014/main" id="{DF33B586-655C-01D5-4699-100F1A421A9C}"/>
                </a:ext>
              </a:extLst>
            </p:cNvPr>
            <p:cNvSpPr/>
            <p:nvPr/>
          </p:nvSpPr>
          <p:spPr>
            <a:xfrm>
              <a:off x="10579967" y="411398"/>
              <a:ext cx="189588" cy="162833"/>
            </a:xfrm>
            <a:custGeom>
              <a:avLst/>
              <a:gdLst>
                <a:gd name="connsiteX0" fmla="*/ 627697 w 627697"/>
                <a:gd name="connsiteY0" fmla="*/ 521018 h 539114"/>
                <a:gd name="connsiteX1" fmla="*/ 487680 w 627697"/>
                <a:gd name="connsiteY1" fmla="*/ 539115 h 539114"/>
                <a:gd name="connsiteX2" fmla="*/ 487680 w 627697"/>
                <a:gd name="connsiteY2" fmla="*/ 317183 h 539114"/>
                <a:gd name="connsiteX3" fmla="*/ 140017 w 627697"/>
                <a:gd name="connsiteY3" fmla="*/ 317183 h 539114"/>
                <a:gd name="connsiteX4" fmla="*/ 140017 w 627697"/>
                <a:gd name="connsiteY4" fmla="*/ 539115 h 539114"/>
                <a:gd name="connsiteX5" fmla="*/ 0 w 627697"/>
                <a:gd name="connsiteY5" fmla="*/ 521018 h 539114"/>
                <a:gd name="connsiteX6" fmla="*/ 0 w 627697"/>
                <a:gd name="connsiteY6" fmla="*/ 18098 h 539114"/>
                <a:gd name="connsiteX7" fmla="*/ 140017 w 627697"/>
                <a:gd name="connsiteY7" fmla="*/ 0 h 539114"/>
                <a:gd name="connsiteX8" fmla="*/ 140017 w 627697"/>
                <a:gd name="connsiteY8" fmla="*/ 214313 h 539114"/>
                <a:gd name="connsiteX9" fmla="*/ 487680 w 627697"/>
                <a:gd name="connsiteY9" fmla="*/ 214313 h 539114"/>
                <a:gd name="connsiteX10" fmla="*/ 487680 w 627697"/>
                <a:gd name="connsiteY10" fmla="*/ 0 h 539114"/>
                <a:gd name="connsiteX11" fmla="*/ 627697 w 627697"/>
                <a:gd name="connsiteY11" fmla="*/ 18098 h 539114"/>
                <a:gd name="connsiteX12" fmla="*/ 627697 w 627697"/>
                <a:gd name="connsiteY12" fmla="*/ 521018 h 53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697" h="539114">
                  <a:moveTo>
                    <a:pt x="627697" y="521018"/>
                  </a:moveTo>
                  <a:cubicBezTo>
                    <a:pt x="582930" y="534353"/>
                    <a:pt x="535305" y="538163"/>
                    <a:pt x="487680" y="539115"/>
                  </a:cubicBezTo>
                  <a:lnTo>
                    <a:pt x="487680" y="317183"/>
                  </a:lnTo>
                  <a:lnTo>
                    <a:pt x="140017" y="317183"/>
                  </a:lnTo>
                  <a:lnTo>
                    <a:pt x="140017" y="539115"/>
                  </a:lnTo>
                  <a:cubicBezTo>
                    <a:pt x="92392" y="538163"/>
                    <a:pt x="44767" y="533400"/>
                    <a:pt x="0" y="521018"/>
                  </a:cubicBezTo>
                  <a:lnTo>
                    <a:pt x="0" y="18098"/>
                  </a:lnTo>
                  <a:cubicBezTo>
                    <a:pt x="44767" y="4762"/>
                    <a:pt x="92392" y="952"/>
                    <a:pt x="140017" y="0"/>
                  </a:cubicBezTo>
                  <a:lnTo>
                    <a:pt x="140017" y="214313"/>
                  </a:lnTo>
                  <a:lnTo>
                    <a:pt x="487680" y="214313"/>
                  </a:lnTo>
                  <a:lnTo>
                    <a:pt x="487680" y="0"/>
                  </a:lnTo>
                  <a:cubicBezTo>
                    <a:pt x="535305" y="952"/>
                    <a:pt x="582930" y="5715"/>
                    <a:pt x="627697" y="18098"/>
                  </a:cubicBezTo>
                  <a:lnTo>
                    <a:pt x="627697" y="521018"/>
                  </a:lnTo>
                  <a:close/>
                </a:path>
              </a:pathLst>
            </a:custGeom>
            <a:solidFill>
              <a:schemeClr val="bg1"/>
            </a:solidFill>
            <a:ln w="9525" cap="flat">
              <a:noFill/>
              <a:prstDash val="solid"/>
              <a:miter/>
            </a:ln>
          </p:spPr>
          <p:txBody>
            <a:bodyPr rtlCol="0" anchor="ctr"/>
            <a:lstStyle/>
            <a:p>
              <a:endParaRPr lang="fr-FR" sz="1800"/>
            </a:p>
          </p:txBody>
        </p:sp>
        <p:sp>
          <p:nvSpPr>
            <p:cNvPr id="19" name="Freeform: Shape 18">
              <a:extLst>
                <a:ext uri="{FF2B5EF4-FFF2-40B4-BE49-F238E27FC236}">
                  <a16:creationId xmlns:a16="http://schemas.microsoft.com/office/drawing/2014/main" id="{823DFB61-E7B1-6AEA-34E0-0A1DB732A342}"/>
                </a:ext>
              </a:extLst>
            </p:cNvPr>
            <p:cNvSpPr/>
            <p:nvPr/>
          </p:nvSpPr>
          <p:spPr>
            <a:xfrm>
              <a:off x="10330251" y="410247"/>
              <a:ext cx="190451" cy="161395"/>
            </a:xfrm>
            <a:custGeom>
              <a:avLst/>
              <a:gdLst>
                <a:gd name="connsiteX0" fmla="*/ 630555 w 630554"/>
                <a:gd name="connsiteY0" fmla="*/ 115253 h 534352"/>
                <a:gd name="connsiteX1" fmla="*/ 384810 w 630554"/>
                <a:gd name="connsiteY1" fmla="*/ 115253 h 534352"/>
                <a:gd name="connsiteX2" fmla="*/ 384810 w 630554"/>
                <a:gd name="connsiteY2" fmla="*/ 534353 h 534352"/>
                <a:gd name="connsiteX3" fmla="*/ 245745 w 630554"/>
                <a:gd name="connsiteY3" fmla="*/ 534353 h 534352"/>
                <a:gd name="connsiteX4" fmla="*/ 245745 w 630554"/>
                <a:gd name="connsiteY4" fmla="*/ 115253 h 534352"/>
                <a:gd name="connsiteX5" fmla="*/ 0 w 630554"/>
                <a:gd name="connsiteY5" fmla="*/ 115253 h 534352"/>
                <a:gd name="connsiteX6" fmla="*/ 0 w 630554"/>
                <a:gd name="connsiteY6" fmla="*/ 25718 h 534352"/>
                <a:gd name="connsiteX7" fmla="*/ 315278 w 630554"/>
                <a:gd name="connsiteY7" fmla="*/ 0 h 534352"/>
                <a:gd name="connsiteX8" fmla="*/ 630555 w 630554"/>
                <a:gd name="connsiteY8" fmla="*/ 25718 h 534352"/>
                <a:gd name="connsiteX9" fmla="*/ 630555 w 630554"/>
                <a:gd name="connsiteY9" fmla="*/ 115253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0554" h="534352">
                  <a:moveTo>
                    <a:pt x="630555" y="115253"/>
                  </a:moveTo>
                  <a:lnTo>
                    <a:pt x="384810" y="115253"/>
                  </a:lnTo>
                  <a:lnTo>
                    <a:pt x="384810" y="534353"/>
                  </a:lnTo>
                  <a:lnTo>
                    <a:pt x="245745" y="534353"/>
                  </a:lnTo>
                  <a:lnTo>
                    <a:pt x="245745" y="115253"/>
                  </a:lnTo>
                  <a:lnTo>
                    <a:pt x="0" y="115253"/>
                  </a:lnTo>
                  <a:lnTo>
                    <a:pt x="0" y="25718"/>
                  </a:lnTo>
                  <a:cubicBezTo>
                    <a:pt x="105728" y="6668"/>
                    <a:pt x="212408" y="0"/>
                    <a:pt x="315278" y="0"/>
                  </a:cubicBezTo>
                  <a:cubicBezTo>
                    <a:pt x="418148" y="0"/>
                    <a:pt x="524828" y="5715"/>
                    <a:pt x="630555" y="25718"/>
                  </a:cubicBezTo>
                  <a:lnTo>
                    <a:pt x="630555" y="115253"/>
                  </a:lnTo>
                  <a:close/>
                </a:path>
              </a:pathLst>
            </a:custGeom>
            <a:solidFill>
              <a:schemeClr val="bg1"/>
            </a:solidFill>
            <a:ln w="9525" cap="flat">
              <a:noFill/>
              <a:prstDash val="solid"/>
              <a:miter/>
            </a:ln>
          </p:spPr>
          <p:txBody>
            <a:bodyPr rtlCol="0" anchor="ctr"/>
            <a:lstStyle/>
            <a:p>
              <a:endParaRPr lang="fr-FR" sz="1800"/>
            </a:p>
          </p:txBody>
        </p:sp>
        <p:sp>
          <p:nvSpPr>
            <p:cNvPr id="20" name="Freeform: Shape 19">
              <a:extLst>
                <a:ext uri="{FF2B5EF4-FFF2-40B4-BE49-F238E27FC236}">
                  <a16:creationId xmlns:a16="http://schemas.microsoft.com/office/drawing/2014/main" id="{6AFF4072-8F4A-E478-F482-9ED5B0F350EC}"/>
                </a:ext>
              </a:extLst>
            </p:cNvPr>
            <p:cNvSpPr/>
            <p:nvPr/>
          </p:nvSpPr>
          <p:spPr>
            <a:xfrm>
              <a:off x="10331977" y="626878"/>
              <a:ext cx="55236" cy="73937"/>
            </a:xfrm>
            <a:custGeom>
              <a:avLst/>
              <a:gdLst>
                <a:gd name="connsiteX0" fmla="*/ 178118 w 182879"/>
                <a:gd name="connsiteY0" fmla="*/ 67627 h 244792"/>
                <a:gd name="connsiteX1" fmla="*/ 142875 w 182879"/>
                <a:gd name="connsiteY1" fmla="*/ 121920 h 244792"/>
                <a:gd name="connsiteX2" fmla="*/ 142875 w 182879"/>
                <a:gd name="connsiteY2" fmla="*/ 122872 h 244792"/>
                <a:gd name="connsiteX3" fmla="*/ 182880 w 182879"/>
                <a:gd name="connsiteY3" fmla="*/ 179070 h 244792"/>
                <a:gd name="connsiteX4" fmla="*/ 99060 w 182879"/>
                <a:gd name="connsiteY4" fmla="*/ 244792 h 244792"/>
                <a:gd name="connsiteX5" fmla="*/ 4763 w 182879"/>
                <a:gd name="connsiteY5" fmla="*/ 241935 h 244792"/>
                <a:gd name="connsiteX6" fmla="*/ 0 w 182879"/>
                <a:gd name="connsiteY6" fmla="*/ 237172 h 244792"/>
                <a:gd name="connsiteX7" fmla="*/ 0 w 182879"/>
                <a:gd name="connsiteY7" fmla="*/ 8572 h 244792"/>
                <a:gd name="connsiteX8" fmla="*/ 4763 w 182879"/>
                <a:gd name="connsiteY8" fmla="*/ 3810 h 244792"/>
                <a:gd name="connsiteX9" fmla="*/ 91440 w 182879"/>
                <a:gd name="connsiteY9" fmla="*/ 0 h 244792"/>
                <a:gd name="connsiteX10" fmla="*/ 178118 w 182879"/>
                <a:gd name="connsiteY10" fmla="*/ 67627 h 244792"/>
                <a:gd name="connsiteX11" fmla="*/ 49530 w 182879"/>
                <a:gd name="connsiteY11" fmla="*/ 42863 h 244792"/>
                <a:gd name="connsiteX12" fmla="*/ 49530 w 182879"/>
                <a:gd name="connsiteY12" fmla="*/ 104775 h 244792"/>
                <a:gd name="connsiteX13" fmla="*/ 80963 w 182879"/>
                <a:gd name="connsiteY13" fmla="*/ 104775 h 244792"/>
                <a:gd name="connsiteX14" fmla="*/ 128588 w 182879"/>
                <a:gd name="connsiteY14" fmla="*/ 74295 h 244792"/>
                <a:gd name="connsiteX15" fmla="*/ 86678 w 182879"/>
                <a:gd name="connsiteY15" fmla="*/ 42863 h 244792"/>
                <a:gd name="connsiteX16" fmla="*/ 49530 w 182879"/>
                <a:gd name="connsiteY16" fmla="*/ 42863 h 244792"/>
                <a:gd name="connsiteX17" fmla="*/ 49530 w 182879"/>
                <a:gd name="connsiteY17" fmla="*/ 140017 h 244792"/>
                <a:gd name="connsiteX18" fmla="*/ 49530 w 182879"/>
                <a:gd name="connsiteY18" fmla="*/ 201930 h 244792"/>
                <a:gd name="connsiteX19" fmla="*/ 96203 w 182879"/>
                <a:gd name="connsiteY19" fmla="*/ 201930 h 244792"/>
                <a:gd name="connsiteX20" fmla="*/ 134303 w 182879"/>
                <a:gd name="connsiteY20" fmla="*/ 172402 h 244792"/>
                <a:gd name="connsiteX21" fmla="*/ 97155 w 182879"/>
                <a:gd name="connsiteY21" fmla="*/ 140017 h 244792"/>
                <a:gd name="connsiteX22" fmla="*/ 49530 w 182879"/>
                <a:gd name="connsiteY22" fmla="*/ 140017 h 24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79" h="244792">
                  <a:moveTo>
                    <a:pt x="178118" y="67627"/>
                  </a:moveTo>
                  <a:cubicBezTo>
                    <a:pt x="178118" y="100965"/>
                    <a:pt x="168593" y="117157"/>
                    <a:pt x="142875" y="121920"/>
                  </a:cubicBezTo>
                  <a:lnTo>
                    <a:pt x="142875" y="122872"/>
                  </a:lnTo>
                  <a:cubicBezTo>
                    <a:pt x="174308" y="126682"/>
                    <a:pt x="182880" y="145732"/>
                    <a:pt x="182880" y="179070"/>
                  </a:cubicBezTo>
                  <a:cubicBezTo>
                    <a:pt x="182880" y="229552"/>
                    <a:pt x="157163" y="244792"/>
                    <a:pt x="99060" y="244792"/>
                  </a:cubicBezTo>
                  <a:cubicBezTo>
                    <a:pt x="73343" y="244792"/>
                    <a:pt x="32385" y="243840"/>
                    <a:pt x="4763" y="241935"/>
                  </a:cubicBezTo>
                  <a:cubicBezTo>
                    <a:pt x="952" y="241935"/>
                    <a:pt x="0" y="240982"/>
                    <a:pt x="0" y="237172"/>
                  </a:cubicBezTo>
                  <a:lnTo>
                    <a:pt x="0" y="8572"/>
                  </a:lnTo>
                  <a:cubicBezTo>
                    <a:pt x="0" y="4763"/>
                    <a:pt x="952" y="4763"/>
                    <a:pt x="4763" y="3810"/>
                  </a:cubicBezTo>
                  <a:cubicBezTo>
                    <a:pt x="32385" y="952"/>
                    <a:pt x="65723" y="0"/>
                    <a:pt x="91440" y="0"/>
                  </a:cubicBezTo>
                  <a:cubicBezTo>
                    <a:pt x="152400" y="952"/>
                    <a:pt x="178118" y="17145"/>
                    <a:pt x="178118" y="67627"/>
                  </a:cubicBezTo>
                  <a:close/>
                  <a:moveTo>
                    <a:pt x="49530" y="42863"/>
                  </a:moveTo>
                  <a:lnTo>
                    <a:pt x="49530" y="104775"/>
                  </a:lnTo>
                  <a:lnTo>
                    <a:pt x="80963" y="104775"/>
                  </a:lnTo>
                  <a:cubicBezTo>
                    <a:pt x="116205" y="104775"/>
                    <a:pt x="128588" y="100965"/>
                    <a:pt x="128588" y="74295"/>
                  </a:cubicBezTo>
                  <a:cubicBezTo>
                    <a:pt x="128588" y="49530"/>
                    <a:pt x="116205" y="42863"/>
                    <a:pt x="86678" y="42863"/>
                  </a:cubicBezTo>
                  <a:lnTo>
                    <a:pt x="49530" y="42863"/>
                  </a:lnTo>
                  <a:close/>
                  <a:moveTo>
                    <a:pt x="49530" y="140017"/>
                  </a:moveTo>
                  <a:lnTo>
                    <a:pt x="49530" y="201930"/>
                  </a:lnTo>
                  <a:lnTo>
                    <a:pt x="96203" y="201930"/>
                  </a:lnTo>
                  <a:cubicBezTo>
                    <a:pt x="122873" y="201930"/>
                    <a:pt x="134303" y="195263"/>
                    <a:pt x="134303" y="172402"/>
                  </a:cubicBezTo>
                  <a:cubicBezTo>
                    <a:pt x="134303" y="146685"/>
                    <a:pt x="121920" y="140017"/>
                    <a:pt x="97155" y="140017"/>
                  </a:cubicBezTo>
                  <a:lnTo>
                    <a:pt x="49530" y="140017"/>
                  </a:lnTo>
                  <a:close/>
                </a:path>
              </a:pathLst>
            </a:custGeom>
            <a:solidFill>
              <a:srgbClr val="5EBFD4"/>
            </a:solidFill>
            <a:ln w="9525" cap="flat">
              <a:noFill/>
              <a:prstDash val="solid"/>
              <a:miter/>
            </a:ln>
          </p:spPr>
          <p:txBody>
            <a:bodyPr rtlCol="0" anchor="ctr"/>
            <a:lstStyle/>
            <a:p>
              <a:endParaRPr lang="fr-FR" sz="1800"/>
            </a:p>
          </p:txBody>
        </p:sp>
        <p:sp>
          <p:nvSpPr>
            <p:cNvPr id="21" name="Freeform: Shape 20">
              <a:extLst>
                <a:ext uri="{FF2B5EF4-FFF2-40B4-BE49-F238E27FC236}">
                  <a16:creationId xmlns:a16="http://schemas.microsoft.com/office/drawing/2014/main" id="{5116AB45-8239-150C-0FBE-209259A43BBD}"/>
                </a:ext>
              </a:extLst>
            </p:cNvPr>
            <p:cNvSpPr/>
            <p:nvPr/>
          </p:nvSpPr>
          <p:spPr>
            <a:xfrm>
              <a:off x="10396419" y="647592"/>
              <a:ext cx="46606" cy="53223"/>
            </a:xfrm>
            <a:custGeom>
              <a:avLst/>
              <a:gdLst>
                <a:gd name="connsiteX0" fmla="*/ 149543 w 154305"/>
                <a:gd name="connsiteY0" fmla="*/ 0 h 176212"/>
                <a:gd name="connsiteX1" fmla="*/ 154305 w 154305"/>
                <a:gd name="connsiteY1" fmla="*/ 4763 h 176212"/>
                <a:gd name="connsiteX2" fmla="*/ 154305 w 154305"/>
                <a:gd name="connsiteY2" fmla="*/ 164783 h 176212"/>
                <a:gd name="connsiteX3" fmla="*/ 149543 w 154305"/>
                <a:gd name="connsiteY3" fmla="*/ 170498 h 176212"/>
                <a:gd name="connsiteX4" fmla="*/ 75248 w 154305"/>
                <a:gd name="connsiteY4" fmla="*/ 176213 h 176212"/>
                <a:gd name="connsiteX5" fmla="*/ 0 w 154305"/>
                <a:gd name="connsiteY5" fmla="*/ 100965 h 176212"/>
                <a:gd name="connsiteX6" fmla="*/ 0 w 154305"/>
                <a:gd name="connsiteY6" fmla="*/ 4763 h 176212"/>
                <a:gd name="connsiteX7" fmla="*/ 4763 w 154305"/>
                <a:gd name="connsiteY7" fmla="*/ 0 h 176212"/>
                <a:gd name="connsiteX8" fmla="*/ 41910 w 154305"/>
                <a:gd name="connsiteY8" fmla="*/ 0 h 176212"/>
                <a:gd name="connsiteX9" fmla="*/ 46672 w 154305"/>
                <a:gd name="connsiteY9" fmla="*/ 4763 h 176212"/>
                <a:gd name="connsiteX10" fmla="*/ 46672 w 154305"/>
                <a:gd name="connsiteY10" fmla="*/ 88583 h 176212"/>
                <a:gd name="connsiteX11" fmla="*/ 80010 w 154305"/>
                <a:gd name="connsiteY11" fmla="*/ 135255 h 176212"/>
                <a:gd name="connsiteX12" fmla="*/ 107632 w 154305"/>
                <a:gd name="connsiteY12" fmla="*/ 135255 h 176212"/>
                <a:gd name="connsiteX13" fmla="*/ 107632 w 154305"/>
                <a:gd name="connsiteY13" fmla="*/ 4763 h 176212"/>
                <a:gd name="connsiteX14" fmla="*/ 112395 w 154305"/>
                <a:gd name="connsiteY14" fmla="*/ 0 h 176212"/>
                <a:gd name="connsiteX15" fmla="*/ 149543 w 154305"/>
                <a:gd name="connsiteY15" fmla="*/ 0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305" h="176212">
                  <a:moveTo>
                    <a:pt x="149543" y="0"/>
                  </a:moveTo>
                  <a:cubicBezTo>
                    <a:pt x="152400" y="0"/>
                    <a:pt x="154305" y="1905"/>
                    <a:pt x="154305" y="4763"/>
                  </a:cubicBezTo>
                  <a:lnTo>
                    <a:pt x="154305" y="164783"/>
                  </a:lnTo>
                  <a:cubicBezTo>
                    <a:pt x="154305" y="168592"/>
                    <a:pt x="153352" y="169545"/>
                    <a:pt x="149543" y="170498"/>
                  </a:cubicBezTo>
                  <a:cubicBezTo>
                    <a:pt x="128588" y="174308"/>
                    <a:pt x="98107" y="176213"/>
                    <a:pt x="75248" y="176213"/>
                  </a:cubicBezTo>
                  <a:cubicBezTo>
                    <a:pt x="15240" y="176213"/>
                    <a:pt x="0" y="164783"/>
                    <a:pt x="0" y="100965"/>
                  </a:cubicBezTo>
                  <a:lnTo>
                    <a:pt x="0" y="4763"/>
                  </a:lnTo>
                  <a:cubicBezTo>
                    <a:pt x="0" y="1905"/>
                    <a:pt x="1905" y="0"/>
                    <a:pt x="4763" y="0"/>
                  </a:cubicBezTo>
                  <a:lnTo>
                    <a:pt x="41910" y="0"/>
                  </a:lnTo>
                  <a:cubicBezTo>
                    <a:pt x="44768" y="0"/>
                    <a:pt x="46672" y="1905"/>
                    <a:pt x="46672" y="4763"/>
                  </a:cubicBezTo>
                  <a:lnTo>
                    <a:pt x="46672" y="88583"/>
                  </a:lnTo>
                  <a:cubicBezTo>
                    <a:pt x="46672" y="133350"/>
                    <a:pt x="51435" y="135255"/>
                    <a:pt x="80010" y="135255"/>
                  </a:cubicBezTo>
                  <a:lnTo>
                    <a:pt x="107632" y="135255"/>
                  </a:lnTo>
                  <a:lnTo>
                    <a:pt x="107632" y="4763"/>
                  </a:lnTo>
                  <a:cubicBezTo>
                    <a:pt x="107632" y="1905"/>
                    <a:pt x="109538" y="0"/>
                    <a:pt x="112395" y="0"/>
                  </a:cubicBezTo>
                  <a:lnTo>
                    <a:pt x="149543" y="0"/>
                  </a:lnTo>
                  <a:close/>
                </a:path>
              </a:pathLst>
            </a:custGeom>
            <a:solidFill>
              <a:srgbClr val="5EBFD4"/>
            </a:solidFill>
            <a:ln w="9525" cap="flat">
              <a:noFill/>
              <a:prstDash val="solid"/>
              <a:miter/>
            </a:ln>
          </p:spPr>
          <p:txBody>
            <a:bodyPr rtlCol="0" anchor="ctr"/>
            <a:lstStyle/>
            <a:p>
              <a:endParaRPr lang="fr-FR" sz="1800"/>
            </a:p>
          </p:txBody>
        </p:sp>
        <p:sp>
          <p:nvSpPr>
            <p:cNvPr id="22" name="Freeform: Shape 21">
              <a:extLst>
                <a:ext uri="{FF2B5EF4-FFF2-40B4-BE49-F238E27FC236}">
                  <a16:creationId xmlns:a16="http://schemas.microsoft.com/office/drawing/2014/main" id="{25EDB62C-D52B-9144-F165-85B46D6F286C}"/>
                </a:ext>
              </a:extLst>
            </p:cNvPr>
            <p:cNvSpPr/>
            <p:nvPr/>
          </p:nvSpPr>
          <p:spPr>
            <a:xfrm>
              <a:off x="10452807" y="625708"/>
              <a:ext cx="16398" cy="74532"/>
            </a:xfrm>
            <a:custGeom>
              <a:avLst/>
              <a:gdLst>
                <a:gd name="connsiteX0" fmla="*/ 54293 w 54292"/>
                <a:gd name="connsiteY0" fmla="*/ 24830 h 246762"/>
                <a:gd name="connsiteX1" fmla="*/ 27623 w 54292"/>
                <a:gd name="connsiteY1" fmla="*/ 49595 h 246762"/>
                <a:gd name="connsiteX2" fmla="*/ 0 w 54292"/>
                <a:gd name="connsiteY2" fmla="*/ 24830 h 246762"/>
                <a:gd name="connsiteX3" fmla="*/ 27623 w 54292"/>
                <a:gd name="connsiteY3" fmla="*/ 65 h 246762"/>
                <a:gd name="connsiteX4" fmla="*/ 54293 w 54292"/>
                <a:gd name="connsiteY4" fmla="*/ 24830 h 246762"/>
                <a:gd name="connsiteX5" fmla="*/ 45720 w 54292"/>
                <a:gd name="connsiteY5" fmla="*/ 72455 h 246762"/>
                <a:gd name="connsiteX6" fmla="*/ 50483 w 54292"/>
                <a:gd name="connsiteY6" fmla="*/ 77218 h 246762"/>
                <a:gd name="connsiteX7" fmla="*/ 50483 w 54292"/>
                <a:gd name="connsiteY7" fmla="*/ 242000 h 246762"/>
                <a:gd name="connsiteX8" fmla="*/ 45720 w 54292"/>
                <a:gd name="connsiteY8" fmla="*/ 246763 h 246762"/>
                <a:gd name="connsiteX9" fmla="*/ 8573 w 54292"/>
                <a:gd name="connsiteY9" fmla="*/ 246763 h 246762"/>
                <a:gd name="connsiteX10" fmla="*/ 3810 w 54292"/>
                <a:gd name="connsiteY10" fmla="*/ 242000 h 246762"/>
                <a:gd name="connsiteX11" fmla="*/ 3810 w 54292"/>
                <a:gd name="connsiteY11" fmla="*/ 77218 h 246762"/>
                <a:gd name="connsiteX12" fmla="*/ 8573 w 54292"/>
                <a:gd name="connsiteY12" fmla="*/ 72455 h 246762"/>
                <a:gd name="connsiteX13" fmla="*/ 45720 w 54292"/>
                <a:gd name="connsiteY13" fmla="*/ 72455 h 24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92" h="246762">
                  <a:moveTo>
                    <a:pt x="54293" y="24830"/>
                  </a:moveTo>
                  <a:cubicBezTo>
                    <a:pt x="54293" y="41023"/>
                    <a:pt x="44768" y="49595"/>
                    <a:pt x="27623" y="49595"/>
                  </a:cubicBezTo>
                  <a:cubicBezTo>
                    <a:pt x="10478" y="49595"/>
                    <a:pt x="0" y="40070"/>
                    <a:pt x="0" y="24830"/>
                  </a:cubicBezTo>
                  <a:cubicBezTo>
                    <a:pt x="0" y="8638"/>
                    <a:pt x="9525" y="65"/>
                    <a:pt x="27623" y="65"/>
                  </a:cubicBezTo>
                  <a:cubicBezTo>
                    <a:pt x="44768" y="-887"/>
                    <a:pt x="54293" y="8638"/>
                    <a:pt x="54293" y="24830"/>
                  </a:cubicBezTo>
                  <a:close/>
                  <a:moveTo>
                    <a:pt x="45720" y="72455"/>
                  </a:moveTo>
                  <a:cubicBezTo>
                    <a:pt x="48578" y="72455"/>
                    <a:pt x="50483" y="74360"/>
                    <a:pt x="50483" y="77218"/>
                  </a:cubicBezTo>
                  <a:lnTo>
                    <a:pt x="50483" y="242000"/>
                  </a:lnTo>
                  <a:cubicBezTo>
                    <a:pt x="50483" y="245810"/>
                    <a:pt x="48578" y="246763"/>
                    <a:pt x="45720" y="246763"/>
                  </a:cubicBezTo>
                  <a:lnTo>
                    <a:pt x="8573" y="246763"/>
                  </a:lnTo>
                  <a:cubicBezTo>
                    <a:pt x="5715" y="246763"/>
                    <a:pt x="3810" y="244858"/>
                    <a:pt x="3810" y="242000"/>
                  </a:cubicBezTo>
                  <a:lnTo>
                    <a:pt x="3810" y="77218"/>
                  </a:lnTo>
                  <a:cubicBezTo>
                    <a:pt x="3810" y="74360"/>
                    <a:pt x="5715" y="72455"/>
                    <a:pt x="8573" y="72455"/>
                  </a:cubicBezTo>
                  <a:lnTo>
                    <a:pt x="45720" y="72455"/>
                  </a:lnTo>
                  <a:close/>
                </a:path>
              </a:pathLst>
            </a:custGeom>
            <a:solidFill>
              <a:srgbClr val="5EBFD4"/>
            </a:solidFill>
            <a:ln w="9525" cap="flat">
              <a:noFill/>
              <a:prstDash val="solid"/>
              <a:miter/>
            </a:ln>
          </p:spPr>
          <p:txBody>
            <a:bodyPr rtlCol="0" anchor="ctr"/>
            <a:lstStyle/>
            <a:p>
              <a:endParaRPr lang="fr-FR" sz="1800"/>
            </a:p>
          </p:txBody>
        </p:sp>
        <p:sp>
          <p:nvSpPr>
            <p:cNvPr id="23" name="Freeform: Shape 22">
              <a:extLst>
                <a:ext uri="{FF2B5EF4-FFF2-40B4-BE49-F238E27FC236}">
                  <a16:creationId xmlns:a16="http://schemas.microsoft.com/office/drawing/2014/main" id="{7C6D49BA-18C3-3B72-D926-9B4ECC2B73E9}"/>
                </a:ext>
              </a:extLst>
            </p:cNvPr>
            <p:cNvSpPr/>
            <p:nvPr/>
          </p:nvSpPr>
          <p:spPr>
            <a:xfrm>
              <a:off x="10479275" y="627454"/>
              <a:ext cx="14097" cy="73074"/>
            </a:xfrm>
            <a:custGeom>
              <a:avLst/>
              <a:gdLst>
                <a:gd name="connsiteX0" fmla="*/ 41910 w 46672"/>
                <a:gd name="connsiteY0" fmla="*/ 952 h 241935"/>
                <a:gd name="connsiteX1" fmla="*/ 46673 w 46672"/>
                <a:gd name="connsiteY1" fmla="*/ 5715 h 241935"/>
                <a:gd name="connsiteX2" fmla="*/ 46673 w 46672"/>
                <a:gd name="connsiteY2" fmla="*/ 237173 h 241935"/>
                <a:gd name="connsiteX3" fmla="*/ 41910 w 46672"/>
                <a:gd name="connsiteY3" fmla="*/ 241935 h 241935"/>
                <a:gd name="connsiteX4" fmla="*/ 4763 w 46672"/>
                <a:gd name="connsiteY4" fmla="*/ 241935 h 241935"/>
                <a:gd name="connsiteX5" fmla="*/ 0 w 46672"/>
                <a:gd name="connsiteY5" fmla="*/ 237173 h 241935"/>
                <a:gd name="connsiteX6" fmla="*/ 0 w 46672"/>
                <a:gd name="connsiteY6" fmla="*/ 4763 h 241935"/>
                <a:gd name="connsiteX7" fmla="*/ 4763 w 46672"/>
                <a:gd name="connsiteY7" fmla="*/ 0 h 241935"/>
                <a:gd name="connsiteX8" fmla="*/ 41910 w 46672"/>
                <a:gd name="connsiteY8" fmla="*/ 0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2" h="241935">
                  <a:moveTo>
                    <a:pt x="41910" y="952"/>
                  </a:moveTo>
                  <a:cubicBezTo>
                    <a:pt x="44768" y="952"/>
                    <a:pt x="46673" y="2858"/>
                    <a:pt x="46673" y="5715"/>
                  </a:cubicBezTo>
                  <a:lnTo>
                    <a:pt x="46673" y="237173"/>
                  </a:lnTo>
                  <a:cubicBezTo>
                    <a:pt x="46673" y="240983"/>
                    <a:pt x="44768" y="241935"/>
                    <a:pt x="41910" y="241935"/>
                  </a:cubicBezTo>
                  <a:lnTo>
                    <a:pt x="4763" y="241935"/>
                  </a:lnTo>
                  <a:cubicBezTo>
                    <a:pt x="1905" y="241935"/>
                    <a:pt x="0" y="240030"/>
                    <a:pt x="0" y="237173"/>
                  </a:cubicBezTo>
                  <a:lnTo>
                    <a:pt x="0" y="4763"/>
                  </a:lnTo>
                  <a:cubicBezTo>
                    <a:pt x="0" y="1905"/>
                    <a:pt x="1905" y="0"/>
                    <a:pt x="4763" y="0"/>
                  </a:cubicBezTo>
                  <a:lnTo>
                    <a:pt x="41910" y="0"/>
                  </a:lnTo>
                  <a:close/>
                </a:path>
              </a:pathLst>
            </a:custGeom>
            <a:solidFill>
              <a:srgbClr val="5EBFD4"/>
            </a:solidFill>
            <a:ln w="9525" cap="flat">
              <a:noFill/>
              <a:prstDash val="solid"/>
              <a:miter/>
            </a:ln>
          </p:spPr>
          <p:txBody>
            <a:bodyPr rtlCol="0" anchor="ctr"/>
            <a:lstStyle/>
            <a:p>
              <a:endParaRPr lang="fr-FR" sz="1800"/>
            </a:p>
          </p:txBody>
        </p:sp>
        <p:sp>
          <p:nvSpPr>
            <p:cNvPr id="24" name="Freeform: Shape 23">
              <a:extLst>
                <a:ext uri="{FF2B5EF4-FFF2-40B4-BE49-F238E27FC236}">
                  <a16:creationId xmlns:a16="http://schemas.microsoft.com/office/drawing/2014/main" id="{2C52CD0D-0522-1461-1424-1059CE482BB9}"/>
                </a:ext>
              </a:extLst>
            </p:cNvPr>
            <p:cNvSpPr/>
            <p:nvPr/>
          </p:nvSpPr>
          <p:spPr>
            <a:xfrm>
              <a:off x="10502578" y="627741"/>
              <a:ext cx="47181" cy="73074"/>
            </a:xfrm>
            <a:custGeom>
              <a:avLst/>
              <a:gdLst>
                <a:gd name="connsiteX0" fmla="*/ 151448 w 156210"/>
                <a:gd name="connsiteY0" fmla="*/ 0 h 241935"/>
                <a:gd name="connsiteX1" fmla="*/ 156210 w 156210"/>
                <a:gd name="connsiteY1" fmla="*/ 4763 h 241935"/>
                <a:gd name="connsiteX2" fmla="*/ 156210 w 156210"/>
                <a:gd name="connsiteY2" fmla="*/ 228600 h 241935"/>
                <a:gd name="connsiteX3" fmla="*/ 149542 w 156210"/>
                <a:gd name="connsiteY3" fmla="*/ 236220 h 241935"/>
                <a:gd name="connsiteX4" fmla="*/ 80963 w 156210"/>
                <a:gd name="connsiteY4" fmla="*/ 241935 h 241935"/>
                <a:gd name="connsiteX5" fmla="*/ 0 w 156210"/>
                <a:gd name="connsiteY5" fmla="*/ 153352 h 241935"/>
                <a:gd name="connsiteX6" fmla="*/ 71438 w 156210"/>
                <a:gd name="connsiteY6" fmla="*/ 64770 h 241935"/>
                <a:gd name="connsiteX7" fmla="*/ 109538 w 156210"/>
                <a:gd name="connsiteY7" fmla="*/ 66675 h 241935"/>
                <a:gd name="connsiteX8" fmla="*/ 109538 w 156210"/>
                <a:gd name="connsiteY8" fmla="*/ 4763 h 241935"/>
                <a:gd name="connsiteX9" fmla="*/ 114300 w 156210"/>
                <a:gd name="connsiteY9" fmla="*/ 0 h 241935"/>
                <a:gd name="connsiteX10" fmla="*/ 151448 w 156210"/>
                <a:gd name="connsiteY10" fmla="*/ 0 h 241935"/>
                <a:gd name="connsiteX11" fmla="*/ 82867 w 156210"/>
                <a:gd name="connsiteY11" fmla="*/ 104775 h 241935"/>
                <a:gd name="connsiteX12" fmla="*/ 47625 w 156210"/>
                <a:gd name="connsiteY12" fmla="*/ 153352 h 241935"/>
                <a:gd name="connsiteX13" fmla="*/ 80963 w 156210"/>
                <a:gd name="connsiteY13" fmla="*/ 201930 h 241935"/>
                <a:gd name="connsiteX14" fmla="*/ 110490 w 156210"/>
                <a:gd name="connsiteY14" fmla="*/ 200025 h 241935"/>
                <a:gd name="connsiteX15" fmla="*/ 110490 w 156210"/>
                <a:gd name="connsiteY15" fmla="*/ 104775 h 241935"/>
                <a:gd name="connsiteX16" fmla="*/ 82867 w 156210"/>
                <a:gd name="connsiteY16" fmla="*/ 10477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210" h="241935">
                  <a:moveTo>
                    <a:pt x="151448" y="0"/>
                  </a:moveTo>
                  <a:cubicBezTo>
                    <a:pt x="155257" y="0"/>
                    <a:pt x="156210" y="1905"/>
                    <a:pt x="156210" y="4763"/>
                  </a:cubicBezTo>
                  <a:lnTo>
                    <a:pt x="156210" y="228600"/>
                  </a:lnTo>
                  <a:cubicBezTo>
                    <a:pt x="156210" y="233363"/>
                    <a:pt x="153352" y="236220"/>
                    <a:pt x="149542" y="236220"/>
                  </a:cubicBezTo>
                  <a:cubicBezTo>
                    <a:pt x="123825" y="240030"/>
                    <a:pt x="102870" y="241935"/>
                    <a:pt x="80963" y="241935"/>
                  </a:cubicBezTo>
                  <a:cubicBezTo>
                    <a:pt x="15240" y="241935"/>
                    <a:pt x="0" y="223838"/>
                    <a:pt x="0" y="153352"/>
                  </a:cubicBezTo>
                  <a:cubicBezTo>
                    <a:pt x="0" y="84773"/>
                    <a:pt x="14288" y="64770"/>
                    <a:pt x="71438" y="64770"/>
                  </a:cubicBezTo>
                  <a:cubicBezTo>
                    <a:pt x="85725" y="64770"/>
                    <a:pt x="98107" y="65723"/>
                    <a:pt x="109538" y="66675"/>
                  </a:cubicBezTo>
                  <a:lnTo>
                    <a:pt x="109538" y="4763"/>
                  </a:lnTo>
                  <a:cubicBezTo>
                    <a:pt x="109538" y="952"/>
                    <a:pt x="110490" y="0"/>
                    <a:pt x="114300" y="0"/>
                  </a:cubicBezTo>
                  <a:lnTo>
                    <a:pt x="151448" y="0"/>
                  </a:lnTo>
                  <a:close/>
                  <a:moveTo>
                    <a:pt x="82867" y="104775"/>
                  </a:moveTo>
                  <a:cubicBezTo>
                    <a:pt x="51435" y="104775"/>
                    <a:pt x="47625" y="113348"/>
                    <a:pt x="47625" y="153352"/>
                  </a:cubicBezTo>
                  <a:cubicBezTo>
                    <a:pt x="47625" y="190500"/>
                    <a:pt x="50482" y="201930"/>
                    <a:pt x="80963" y="201930"/>
                  </a:cubicBezTo>
                  <a:cubicBezTo>
                    <a:pt x="88582" y="201930"/>
                    <a:pt x="101917" y="200977"/>
                    <a:pt x="110490" y="200025"/>
                  </a:cubicBezTo>
                  <a:lnTo>
                    <a:pt x="110490" y="104775"/>
                  </a:lnTo>
                  <a:lnTo>
                    <a:pt x="82867" y="104775"/>
                  </a:lnTo>
                  <a:close/>
                </a:path>
              </a:pathLst>
            </a:custGeom>
            <a:solidFill>
              <a:srgbClr val="5EBFD4"/>
            </a:solidFill>
            <a:ln w="9525" cap="flat">
              <a:noFill/>
              <a:prstDash val="solid"/>
              <a:miter/>
            </a:ln>
          </p:spPr>
          <p:txBody>
            <a:bodyPr rtlCol="0" anchor="ctr"/>
            <a:lstStyle/>
            <a:p>
              <a:endParaRPr lang="fr-FR" sz="1800"/>
            </a:p>
          </p:txBody>
        </p:sp>
        <p:sp>
          <p:nvSpPr>
            <p:cNvPr id="25" name="Freeform: Shape 24">
              <a:extLst>
                <a:ext uri="{FF2B5EF4-FFF2-40B4-BE49-F238E27FC236}">
                  <a16:creationId xmlns:a16="http://schemas.microsoft.com/office/drawing/2014/main" id="{D739E712-BB45-C743-9A15-01C2F0757789}"/>
                </a:ext>
              </a:extLst>
            </p:cNvPr>
            <p:cNvSpPr/>
            <p:nvPr/>
          </p:nvSpPr>
          <p:spPr>
            <a:xfrm>
              <a:off x="10559828" y="625708"/>
              <a:ext cx="16398" cy="74532"/>
            </a:xfrm>
            <a:custGeom>
              <a:avLst/>
              <a:gdLst>
                <a:gd name="connsiteX0" fmla="*/ 54292 w 54292"/>
                <a:gd name="connsiteY0" fmla="*/ 24830 h 246762"/>
                <a:gd name="connsiteX1" fmla="*/ 27622 w 54292"/>
                <a:gd name="connsiteY1" fmla="*/ 49595 h 246762"/>
                <a:gd name="connsiteX2" fmla="*/ 0 w 54292"/>
                <a:gd name="connsiteY2" fmla="*/ 24830 h 246762"/>
                <a:gd name="connsiteX3" fmla="*/ 27622 w 54292"/>
                <a:gd name="connsiteY3" fmla="*/ 65 h 246762"/>
                <a:gd name="connsiteX4" fmla="*/ 54292 w 54292"/>
                <a:gd name="connsiteY4" fmla="*/ 24830 h 246762"/>
                <a:gd name="connsiteX5" fmla="*/ 44767 w 54292"/>
                <a:gd name="connsiteY5" fmla="*/ 72455 h 246762"/>
                <a:gd name="connsiteX6" fmla="*/ 49530 w 54292"/>
                <a:gd name="connsiteY6" fmla="*/ 77218 h 246762"/>
                <a:gd name="connsiteX7" fmla="*/ 49530 w 54292"/>
                <a:gd name="connsiteY7" fmla="*/ 242000 h 246762"/>
                <a:gd name="connsiteX8" fmla="*/ 44767 w 54292"/>
                <a:gd name="connsiteY8" fmla="*/ 246763 h 246762"/>
                <a:gd name="connsiteX9" fmla="*/ 7620 w 54292"/>
                <a:gd name="connsiteY9" fmla="*/ 246763 h 246762"/>
                <a:gd name="connsiteX10" fmla="*/ 2857 w 54292"/>
                <a:gd name="connsiteY10" fmla="*/ 242000 h 246762"/>
                <a:gd name="connsiteX11" fmla="*/ 2857 w 54292"/>
                <a:gd name="connsiteY11" fmla="*/ 77218 h 246762"/>
                <a:gd name="connsiteX12" fmla="*/ 7620 w 54292"/>
                <a:gd name="connsiteY12" fmla="*/ 72455 h 246762"/>
                <a:gd name="connsiteX13" fmla="*/ 44767 w 54292"/>
                <a:gd name="connsiteY13" fmla="*/ 72455 h 24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92" h="246762">
                  <a:moveTo>
                    <a:pt x="54292" y="24830"/>
                  </a:moveTo>
                  <a:cubicBezTo>
                    <a:pt x="54292" y="41023"/>
                    <a:pt x="44767" y="49595"/>
                    <a:pt x="27622" y="49595"/>
                  </a:cubicBezTo>
                  <a:cubicBezTo>
                    <a:pt x="10477" y="49595"/>
                    <a:pt x="0" y="40070"/>
                    <a:pt x="0" y="24830"/>
                  </a:cubicBezTo>
                  <a:cubicBezTo>
                    <a:pt x="0" y="8638"/>
                    <a:pt x="9525" y="65"/>
                    <a:pt x="27622" y="65"/>
                  </a:cubicBezTo>
                  <a:cubicBezTo>
                    <a:pt x="44767" y="-887"/>
                    <a:pt x="54292" y="8638"/>
                    <a:pt x="54292" y="24830"/>
                  </a:cubicBezTo>
                  <a:close/>
                  <a:moveTo>
                    <a:pt x="44767" y="72455"/>
                  </a:moveTo>
                  <a:cubicBezTo>
                    <a:pt x="47625" y="72455"/>
                    <a:pt x="49530" y="74360"/>
                    <a:pt x="49530" y="77218"/>
                  </a:cubicBezTo>
                  <a:lnTo>
                    <a:pt x="49530" y="242000"/>
                  </a:lnTo>
                  <a:cubicBezTo>
                    <a:pt x="49530" y="245810"/>
                    <a:pt x="47625" y="246763"/>
                    <a:pt x="44767" y="246763"/>
                  </a:cubicBezTo>
                  <a:lnTo>
                    <a:pt x="7620" y="246763"/>
                  </a:lnTo>
                  <a:cubicBezTo>
                    <a:pt x="4763" y="246763"/>
                    <a:pt x="2857" y="244858"/>
                    <a:pt x="2857" y="242000"/>
                  </a:cubicBezTo>
                  <a:lnTo>
                    <a:pt x="2857" y="77218"/>
                  </a:lnTo>
                  <a:cubicBezTo>
                    <a:pt x="2857" y="74360"/>
                    <a:pt x="4763" y="72455"/>
                    <a:pt x="7620" y="72455"/>
                  </a:cubicBezTo>
                  <a:lnTo>
                    <a:pt x="44767" y="72455"/>
                  </a:lnTo>
                  <a:close/>
                </a:path>
              </a:pathLst>
            </a:custGeom>
            <a:solidFill>
              <a:srgbClr val="5EBFD4"/>
            </a:solidFill>
            <a:ln w="9525" cap="flat">
              <a:noFill/>
              <a:prstDash val="solid"/>
              <a:miter/>
            </a:ln>
          </p:spPr>
          <p:txBody>
            <a:bodyPr rtlCol="0" anchor="ctr"/>
            <a:lstStyle/>
            <a:p>
              <a:endParaRPr lang="fr-FR" sz="1800"/>
            </a:p>
          </p:txBody>
        </p:sp>
        <p:sp>
          <p:nvSpPr>
            <p:cNvPr id="26" name="Freeform: Shape 25">
              <a:extLst>
                <a:ext uri="{FF2B5EF4-FFF2-40B4-BE49-F238E27FC236}">
                  <a16:creationId xmlns:a16="http://schemas.microsoft.com/office/drawing/2014/main" id="{889AC4AF-2D1A-182B-ACCF-83792C6DB573}"/>
                </a:ext>
              </a:extLst>
            </p:cNvPr>
            <p:cNvSpPr/>
            <p:nvPr/>
          </p:nvSpPr>
          <p:spPr>
            <a:xfrm>
              <a:off x="10585721" y="647017"/>
              <a:ext cx="46893" cy="53223"/>
            </a:xfrm>
            <a:custGeom>
              <a:avLst/>
              <a:gdLst>
                <a:gd name="connsiteX0" fmla="*/ 155257 w 155257"/>
                <a:gd name="connsiteY0" fmla="*/ 75247 h 176212"/>
                <a:gd name="connsiteX1" fmla="*/ 155257 w 155257"/>
                <a:gd name="connsiteY1" fmla="*/ 171450 h 176212"/>
                <a:gd name="connsiteX2" fmla="*/ 150495 w 155257"/>
                <a:gd name="connsiteY2" fmla="*/ 176213 h 176212"/>
                <a:gd name="connsiteX3" fmla="*/ 113347 w 155257"/>
                <a:gd name="connsiteY3" fmla="*/ 176213 h 176212"/>
                <a:gd name="connsiteX4" fmla="*/ 108585 w 155257"/>
                <a:gd name="connsiteY4" fmla="*/ 171450 h 176212"/>
                <a:gd name="connsiteX5" fmla="*/ 108585 w 155257"/>
                <a:gd name="connsiteY5" fmla="*/ 87630 h 176212"/>
                <a:gd name="connsiteX6" fmla="*/ 75247 w 155257"/>
                <a:gd name="connsiteY6" fmla="*/ 40957 h 176212"/>
                <a:gd name="connsiteX7" fmla="*/ 46672 w 155257"/>
                <a:gd name="connsiteY7" fmla="*/ 40957 h 176212"/>
                <a:gd name="connsiteX8" fmla="*/ 46672 w 155257"/>
                <a:gd name="connsiteY8" fmla="*/ 171450 h 176212"/>
                <a:gd name="connsiteX9" fmla="*/ 41910 w 155257"/>
                <a:gd name="connsiteY9" fmla="*/ 176213 h 176212"/>
                <a:gd name="connsiteX10" fmla="*/ 4763 w 155257"/>
                <a:gd name="connsiteY10" fmla="*/ 176213 h 176212"/>
                <a:gd name="connsiteX11" fmla="*/ 0 w 155257"/>
                <a:gd name="connsiteY11" fmla="*/ 171450 h 176212"/>
                <a:gd name="connsiteX12" fmla="*/ 0 w 155257"/>
                <a:gd name="connsiteY12" fmla="*/ 10477 h 176212"/>
                <a:gd name="connsiteX13" fmla="*/ 4763 w 155257"/>
                <a:gd name="connsiteY13" fmla="*/ 5715 h 176212"/>
                <a:gd name="connsiteX14" fmla="*/ 79057 w 155257"/>
                <a:gd name="connsiteY14" fmla="*/ 0 h 176212"/>
                <a:gd name="connsiteX15" fmla="*/ 155257 w 155257"/>
                <a:gd name="connsiteY15" fmla="*/ 75247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5257" h="176212">
                  <a:moveTo>
                    <a:pt x="155257" y="75247"/>
                  </a:moveTo>
                  <a:lnTo>
                    <a:pt x="155257" y="171450"/>
                  </a:lnTo>
                  <a:cubicBezTo>
                    <a:pt x="155257" y="175260"/>
                    <a:pt x="153352" y="176213"/>
                    <a:pt x="150495" y="176213"/>
                  </a:cubicBezTo>
                  <a:lnTo>
                    <a:pt x="113347" y="176213"/>
                  </a:lnTo>
                  <a:cubicBezTo>
                    <a:pt x="110490" y="176213"/>
                    <a:pt x="108585" y="174307"/>
                    <a:pt x="108585" y="171450"/>
                  </a:cubicBezTo>
                  <a:lnTo>
                    <a:pt x="108585" y="87630"/>
                  </a:lnTo>
                  <a:cubicBezTo>
                    <a:pt x="108585" y="42863"/>
                    <a:pt x="103822" y="40957"/>
                    <a:pt x="75247" y="40957"/>
                  </a:cubicBezTo>
                  <a:lnTo>
                    <a:pt x="46672" y="40957"/>
                  </a:lnTo>
                  <a:lnTo>
                    <a:pt x="46672" y="171450"/>
                  </a:lnTo>
                  <a:cubicBezTo>
                    <a:pt x="46672" y="175260"/>
                    <a:pt x="44767" y="176213"/>
                    <a:pt x="41910" y="176213"/>
                  </a:cubicBezTo>
                  <a:lnTo>
                    <a:pt x="4763" y="176213"/>
                  </a:lnTo>
                  <a:cubicBezTo>
                    <a:pt x="1905" y="176213"/>
                    <a:pt x="0" y="174307"/>
                    <a:pt x="0" y="171450"/>
                  </a:cubicBezTo>
                  <a:lnTo>
                    <a:pt x="0" y="10477"/>
                  </a:lnTo>
                  <a:cubicBezTo>
                    <a:pt x="0" y="6667"/>
                    <a:pt x="1905" y="6667"/>
                    <a:pt x="4763" y="5715"/>
                  </a:cubicBezTo>
                  <a:cubicBezTo>
                    <a:pt x="25717" y="952"/>
                    <a:pt x="56197" y="0"/>
                    <a:pt x="79057" y="0"/>
                  </a:cubicBezTo>
                  <a:cubicBezTo>
                    <a:pt x="140017" y="952"/>
                    <a:pt x="155257" y="12382"/>
                    <a:pt x="155257" y="75247"/>
                  </a:cubicBezTo>
                  <a:close/>
                </a:path>
              </a:pathLst>
            </a:custGeom>
            <a:solidFill>
              <a:srgbClr val="5EBFD4"/>
            </a:solidFill>
            <a:ln w="9525" cap="flat">
              <a:noFill/>
              <a:prstDash val="solid"/>
              <a:miter/>
            </a:ln>
          </p:spPr>
          <p:txBody>
            <a:bodyPr rtlCol="0" anchor="ctr"/>
            <a:lstStyle/>
            <a:p>
              <a:endParaRPr lang="fr-FR" sz="1800"/>
            </a:p>
          </p:txBody>
        </p:sp>
        <p:sp>
          <p:nvSpPr>
            <p:cNvPr id="27" name="Freeform: Shape 26">
              <a:extLst>
                <a:ext uri="{FF2B5EF4-FFF2-40B4-BE49-F238E27FC236}">
                  <a16:creationId xmlns:a16="http://schemas.microsoft.com/office/drawing/2014/main" id="{C2C3ACD8-4C77-3B34-6551-48F9845D0E12}"/>
                </a:ext>
              </a:extLst>
            </p:cNvPr>
            <p:cNvSpPr/>
            <p:nvPr/>
          </p:nvSpPr>
          <p:spPr>
            <a:xfrm>
              <a:off x="10642108" y="647017"/>
              <a:ext cx="46893" cy="72498"/>
            </a:xfrm>
            <a:custGeom>
              <a:avLst/>
              <a:gdLst>
                <a:gd name="connsiteX0" fmla="*/ 148590 w 155257"/>
                <a:gd name="connsiteY0" fmla="*/ 6667 h 240029"/>
                <a:gd name="connsiteX1" fmla="*/ 155257 w 155257"/>
                <a:gd name="connsiteY1" fmla="*/ 14288 h 240029"/>
                <a:gd name="connsiteX2" fmla="*/ 155257 w 155257"/>
                <a:gd name="connsiteY2" fmla="*/ 172402 h 240029"/>
                <a:gd name="connsiteX3" fmla="*/ 79057 w 155257"/>
                <a:gd name="connsiteY3" fmla="*/ 240030 h 240029"/>
                <a:gd name="connsiteX4" fmla="*/ 21907 w 155257"/>
                <a:gd name="connsiteY4" fmla="*/ 235267 h 240029"/>
                <a:gd name="connsiteX5" fmla="*/ 17145 w 155257"/>
                <a:gd name="connsiteY5" fmla="*/ 230505 h 240029"/>
                <a:gd name="connsiteX6" fmla="*/ 17145 w 155257"/>
                <a:gd name="connsiteY6" fmla="*/ 206692 h 240029"/>
                <a:gd name="connsiteX7" fmla="*/ 21907 w 155257"/>
                <a:gd name="connsiteY7" fmla="*/ 201930 h 240029"/>
                <a:gd name="connsiteX8" fmla="*/ 75248 w 155257"/>
                <a:gd name="connsiteY8" fmla="*/ 201930 h 240029"/>
                <a:gd name="connsiteX9" fmla="*/ 109538 w 155257"/>
                <a:gd name="connsiteY9" fmla="*/ 175260 h 240029"/>
                <a:gd name="connsiteX10" fmla="*/ 109538 w 155257"/>
                <a:gd name="connsiteY10" fmla="*/ 173355 h 240029"/>
                <a:gd name="connsiteX11" fmla="*/ 71438 w 155257"/>
                <a:gd name="connsiteY11" fmla="*/ 177165 h 240029"/>
                <a:gd name="connsiteX12" fmla="*/ 0 w 155257"/>
                <a:gd name="connsiteY12" fmla="*/ 85725 h 240029"/>
                <a:gd name="connsiteX13" fmla="*/ 80963 w 155257"/>
                <a:gd name="connsiteY13" fmla="*/ 0 h 240029"/>
                <a:gd name="connsiteX14" fmla="*/ 148590 w 155257"/>
                <a:gd name="connsiteY14" fmla="*/ 6667 h 240029"/>
                <a:gd name="connsiteX15" fmla="*/ 78105 w 155257"/>
                <a:gd name="connsiteY15" fmla="*/ 40957 h 240029"/>
                <a:gd name="connsiteX16" fmla="*/ 44767 w 155257"/>
                <a:gd name="connsiteY16" fmla="*/ 89535 h 240029"/>
                <a:gd name="connsiteX17" fmla="*/ 80963 w 155257"/>
                <a:gd name="connsiteY17" fmla="*/ 138113 h 240029"/>
                <a:gd name="connsiteX18" fmla="*/ 108585 w 155257"/>
                <a:gd name="connsiteY18" fmla="*/ 136207 h 240029"/>
                <a:gd name="connsiteX19" fmla="*/ 108585 w 155257"/>
                <a:gd name="connsiteY19" fmla="*/ 40957 h 240029"/>
                <a:gd name="connsiteX20" fmla="*/ 78105 w 155257"/>
                <a:gd name="connsiteY20" fmla="*/ 40957 h 24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57" h="240029">
                  <a:moveTo>
                    <a:pt x="148590" y="6667"/>
                  </a:moveTo>
                  <a:cubicBezTo>
                    <a:pt x="152400" y="7620"/>
                    <a:pt x="155257" y="10477"/>
                    <a:pt x="155257" y="14288"/>
                  </a:cubicBezTo>
                  <a:lnTo>
                    <a:pt x="155257" y="172402"/>
                  </a:lnTo>
                  <a:cubicBezTo>
                    <a:pt x="155257" y="219075"/>
                    <a:pt x="145732" y="240030"/>
                    <a:pt x="79057" y="240030"/>
                  </a:cubicBezTo>
                  <a:cubicBezTo>
                    <a:pt x="60007" y="240030"/>
                    <a:pt x="40005" y="239077"/>
                    <a:pt x="21907" y="235267"/>
                  </a:cubicBezTo>
                  <a:cubicBezTo>
                    <a:pt x="19050" y="235267"/>
                    <a:pt x="17145" y="233363"/>
                    <a:pt x="17145" y="230505"/>
                  </a:cubicBezTo>
                  <a:lnTo>
                    <a:pt x="17145" y="206692"/>
                  </a:lnTo>
                  <a:cubicBezTo>
                    <a:pt x="17145" y="202882"/>
                    <a:pt x="18098" y="201930"/>
                    <a:pt x="21907" y="201930"/>
                  </a:cubicBezTo>
                  <a:lnTo>
                    <a:pt x="75248" y="201930"/>
                  </a:lnTo>
                  <a:cubicBezTo>
                    <a:pt x="102870" y="201930"/>
                    <a:pt x="109538" y="195263"/>
                    <a:pt x="109538" y="175260"/>
                  </a:cubicBezTo>
                  <a:lnTo>
                    <a:pt x="109538" y="173355"/>
                  </a:lnTo>
                  <a:cubicBezTo>
                    <a:pt x="96202" y="176213"/>
                    <a:pt x="84773" y="177165"/>
                    <a:pt x="71438" y="177165"/>
                  </a:cubicBezTo>
                  <a:cubicBezTo>
                    <a:pt x="15240" y="177165"/>
                    <a:pt x="0" y="157163"/>
                    <a:pt x="0" y="85725"/>
                  </a:cubicBezTo>
                  <a:cubicBezTo>
                    <a:pt x="0" y="18097"/>
                    <a:pt x="15240" y="0"/>
                    <a:pt x="80963" y="0"/>
                  </a:cubicBezTo>
                  <a:cubicBezTo>
                    <a:pt x="104775" y="952"/>
                    <a:pt x="130492" y="2857"/>
                    <a:pt x="148590" y="6667"/>
                  </a:cubicBezTo>
                  <a:close/>
                  <a:moveTo>
                    <a:pt x="78105" y="40957"/>
                  </a:moveTo>
                  <a:cubicBezTo>
                    <a:pt x="47625" y="40957"/>
                    <a:pt x="44767" y="52388"/>
                    <a:pt x="44767" y="89535"/>
                  </a:cubicBezTo>
                  <a:cubicBezTo>
                    <a:pt x="44767" y="129540"/>
                    <a:pt x="49530" y="138113"/>
                    <a:pt x="80963" y="138113"/>
                  </a:cubicBezTo>
                  <a:cubicBezTo>
                    <a:pt x="88582" y="138113"/>
                    <a:pt x="100013" y="138113"/>
                    <a:pt x="108585" y="136207"/>
                  </a:cubicBezTo>
                  <a:lnTo>
                    <a:pt x="108585" y="40957"/>
                  </a:lnTo>
                  <a:lnTo>
                    <a:pt x="78105" y="40957"/>
                  </a:lnTo>
                  <a:close/>
                </a:path>
              </a:pathLst>
            </a:custGeom>
            <a:solidFill>
              <a:srgbClr val="5EBFD4"/>
            </a:solidFill>
            <a:ln w="9525" cap="flat">
              <a:noFill/>
              <a:prstDash val="solid"/>
              <a:miter/>
            </a:ln>
          </p:spPr>
          <p:txBody>
            <a:bodyPr rtlCol="0" anchor="ctr"/>
            <a:lstStyle/>
            <a:p>
              <a:endParaRPr lang="fr-FR" sz="1800"/>
            </a:p>
          </p:txBody>
        </p:sp>
        <p:sp>
          <p:nvSpPr>
            <p:cNvPr id="28" name="Freeform: Shape 27">
              <a:extLst>
                <a:ext uri="{FF2B5EF4-FFF2-40B4-BE49-F238E27FC236}">
                  <a16:creationId xmlns:a16="http://schemas.microsoft.com/office/drawing/2014/main" id="{AAA0A787-9BED-7877-FCD5-E8A12559716B}"/>
                </a:ext>
              </a:extLst>
            </p:cNvPr>
            <p:cNvSpPr/>
            <p:nvPr/>
          </p:nvSpPr>
          <p:spPr>
            <a:xfrm>
              <a:off x="10716907" y="647017"/>
              <a:ext cx="44880" cy="53798"/>
            </a:xfrm>
            <a:custGeom>
              <a:avLst/>
              <a:gdLst>
                <a:gd name="connsiteX0" fmla="*/ 148590 w 148590"/>
                <a:gd name="connsiteY0" fmla="*/ 54292 h 178117"/>
                <a:gd name="connsiteX1" fmla="*/ 148590 w 148590"/>
                <a:gd name="connsiteY1" fmla="*/ 161925 h 178117"/>
                <a:gd name="connsiteX2" fmla="*/ 141923 w 148590"/>
                <a:gd name="connsiteY2" fmla="*/ 171450 h 178117"/>
                <a:gd name="connsiteX3" fmla="*/ 71438 w 148590"/>
                <a:gd name="connsiteY3" fmla="*/ 178117 h 178117"/>
                <a:gd name="connsiteX4" fmla="*/ 0 w 148590"/>
                <a:gd name="connsiteY4" fmla="*/ 124777 h 178117"/>
                <a:gd name="connsiteX5" fmla="*/ 63818 w 148590"/>
                <a:gd name="connsiteY5" fmla="*/ 73342 h 178117"/>
                <a:gd name="connsiteX6" fmla="*/ 102870 w 148590"/>
                <a:gd name="connsiteY6" fmla="*/ 73342 h 178117"/>
                <a:gd name="connsiteX7" fmla="*/ 102870 w 148590"/>
                <a:gd name="connsiteY7" fmla="*/ 61913 h 178117"/>
                <a:gd name="connsiteX8" fmla="*/ 73343 w 148590"/>
                <a:gd name="connsiteY8" fmla="*/ 40005 h 178117"/>
                <a:gd name="connsiteX9" fmla="*/ 17145 w 148590"/>
                <a:gd name="connsiteY9" fmla="*/ 40005 h 178117"/>
                <a:gd name="connsiteX10" fmla="*/ 12383 w 148590"/>
                <a:gd name="connsiteY10" fmla="*/ 35242 h 178117"/>
                <a:gd name="connsiteX11" fmla="*/ 12383 w 148590"/>
                <a:gd name="connsiteY11" fmla="*/ 9525 h 178117"/>
                <a:gd name="connsiteX12" fmla="*/ 17145 w 148590"/>
                <a:gd name="connsiteY12" fmla="*/ 4763 h 178117"/>
                <a:gd name="connsiteX13" fmla="*/ 73343 w 148590"/>
                <a:gd name="connsiteY13" fmla="*/ 0 h 178117"/>
                <a:gd name="connsiteX14" fmla="*/ 148590 w 148590"/>
                <a:gd name="connsiteY14" fmla="*/ 54292 h 178117"/>
                <a:gd name="connsiteX15" fmla="*/ 66675 w 148590"/>
                <a:gd name="connsiteY15" fmla="*/ 102870 h 178117"/>
                <a:gd name="connsiteX16" fmla="*/ 44768 w 148590"/>
                <a:gd name="connsiteY16" fmla="*/ 121920 h 178117"/>
                <a:gd name="connsiteX17" fmla="*/ 71438 w 148590"/>
                <a:gd name="connsiteY17" fmla="*/ 140970 h 178117"/>
                <a:gd name="connsiteX18" fmla="*/ 102870 w 148590"/>
                <a:gd name="connsiteY18" fmla="*/ 138113 h 178117"/>
                <a:gd name="connsiteX19" fmla="*/ 102870 w 148590"/>
                <a:gd name="connsiteY19" fmla="*/ 103822 h 178117"/>
                <a:gd name="connsiteX20" fmla="*/ 66675 w 148590"/>
                <a:gd name="connsiteY20" fmla="*/ 103822 h 17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8590" h="178117">
                  <a:moveTo>
                    <a:pt x="148590" y="54292"/>
                  </a:moveTo>
                  <a:lnTo>
                    <a:pt x="148590" y="161925"/>
                  </a:lnTo>
                  <a:cubicBezTo>
                    <a:pt x="148590" y="166688"/>
                    <a:pt x="147638" y="169545"/>
                    <a:pt x="141923" y="171450"/>
                  </a:cubicBezTo>
                  <a:cubicBezTo>
                    <a:pt x="120015" y="176213"/>
                    <a:pt x="92393" y="178117"/>
                    <a:pt x="71438" y="178117"/>
                  </a:cubicBezTo>
                  <a:cubicBezTo>
                    <a:pt x="24765" y="178117"/>
                    <a:pt x="0" y="173355"/>
                    <a:pt x="0" y="124777"/>
                  </a:cubicBezTo>
                  <a:cubicBezTo>
                    <a:pt x="953" y="82867"/>
                    <a:pt x="22860" y="73342"/>
                    <a:pt x="63818" y="73342"/>
                  </a:cubicBezTo>
                  <a:lnTo>
                    <a:pt x="102870" y="73342"/>
                  </a:lnTo>
                  <a:lnTo>
                    <a:pt x="102870" y="61913"/>
                  </a:lnTo>
                  <a:cubicBezTo>
                    <a:pt x="102870" y="46672"/>
                    <a:pt x="93345" y="40005"/>
                    <a:pt x="73343" y="40005"/>
                  </a:cubicBezTo>
                  <a:lnTo>
                    <a:pt x="17145" y="40005"/>
                  </a:lnTo>
                  <a:cubicBezTo>
                    <a:pt x="13335" y="40005"/>
                    <a:pt x="12383" y="39052"/>
                    <a:pt x="12383" y="35242"/>
                  </a:cubicBezTo>
                  <a:lnTo>
                    <a:pt x="12383" y="9525"/>
                  </a:lnTo>
                  <a:cubicBezTo>
                    <a:pt x="12383" y="5715"/>
                    <a:pt x="13335" y="4763"/>
                    <a:pt x="17145" y="4763"/>
                  </a:cubicBezTo>
                  <a:cubicBezTo>
                    <a:pt x="36195" y="952"/>
                    <a:pt x="54293" y="0"/>
                    <a:pt x="73343" y="0"/>
                  </a:cubicBezTo>
                  <a:cubicBezTo>
                    <a:pt x="135255" y="952"/>
                    <a:pt x="148590" y="20955"/>
                    <a:pt x="148590" y="54292"/>
                  </a:cubicBezTo>
                  <a:close/>
                  <a:moveTo>
                    <a:pt x="66675" y="102870"/>
                  </a:moveTo>
                  <a:cubicBezTo>
                    <a:pt x="50483" y="102870"/>
                    <a:pt x="44768" y="108585"/>
                    <a:pt x="44768" y="121920"/>
                  </a:cubicBezTo>
                  <a:cubicBezTo>
                    <a:pt x="44768" y="137160"/>
                    <a:pt x="51435" y="140970"/>
                    <a:pt x="71438" y="140970"/>
                  </a:cubicBezTo>
                  <a:cubicBezTo>
                    <a:pt x="78105" y="140970"/>
                    <a:pt x="93345" y="140017"/>
                    <a:pt x="102870" y="138113"/>
                  </a:cubicBezTo>
                  <a:lnTo>
                    <a:pt x="102870" y="103822"/>
                  </a:lnTo>
                  <a:lnTo>
                    <a:pt x="66675" y="103822"/>
                  </a:lnTo>
                  <a:close/>
                </a:path>
              </a:pathLst>
            </a:custGeom>
            <a:solidFill>
              <a:srgbClr val="5EBFD4"/>
            </a:solidFill>
            <a:ln w="9525" cap="flat">
              <a:noFill/>
              <a:prstDash val="solid"/>
              <a:miter/>
            </a:ln>
          </p:spPr>
          <p:txBody>
            <a:bodyPr rtlCol="0" anchor="ctr"/>
            <a:lstStyle/>
            <a:p>
              <a:endParaRPr lang="fr-FR" sz="1800"/>
            </a:p>
          </p:txBody>
        </p:sp>
        <p:sp>
          <p:nvSpPr>
            <p:cNvPr id="29" name="Freeform: Shape 28">
              <a:extLst>
                <a:ext uri="{FF2B5EF4-FFF2-40B4-BE49-F238E27FC236}">
                  <a16:creationId xmlns:a16="http://schemas.microsoft.com/office/drawing/2014/main" id="{19D53C8E-111F-4520-8A3B-4D44F1740A04}"/>
                </a:ext>
              </a:extLst>
            </p:cNvPr>
            <p:cNvSpPr/>
            <p:nvPr/>
          </p:nvSpPr>
          <p:spPr>
            <a:xfrm>
              <a:off x="10787679" y="627166"/>
              <a:ext cx="36249" cy="73074"/>
            </a:xfrm>
            <a:custGeom>
              <a:avLst/>
              <a:gdLst>
                <a:gd name="connsiteX0" fmla="*/ 115253 w 120015"/>
                <a:gd name="connsiteY0" fmla="*/ 2857 h 241935"/>
                <a:gd name="connsiteX1" fmla="*/ 120015 w 120015"/>
                <a:gd name="connsiteY1" fmla="*/ 8573 h 241935"/>
                <a:gd name="connsiteX2" fmla="*/ 120015 w 120015"/>
                <a:gd name="connsiteY2" fmla="*/ 34290 h 241935"/>
                <a:gd name="connsiteX3" fmla="*/ 114300 w 120015"/>
                <a:gd name="connsiteY3" fmla="*/ 39052 h 241935"/>
                <a:gd name="connsiteX4" fmla="*/ 89535 w 120015"/>
                <a:gd name="connsiteY4" fmla="*/ 39052 h 241935"/>
                <a:gd name="connsiteX5" fmla="*/ 72390 w 120015"/>
                <a:gd name="connsiteY5" fmla="*/ 51435 h 241935"/>
                <a:gd name="connsiteX6" fmla="*/ 72390 w 120015"/>
                <a:gd name="connsiteY6" fmla="*/ 67627 h 241935"/>
                <a:gd name="connsiteX7" fmla="*/ 110490 w 120015"/>
                <a:gd name="connsiteY7" fmla="*/ 67627 h 241935"/>
                <a:gd name="connsiteX8" fmla="*/ 114300 w 120015"/>
                <a:gd name="connsiteY8" fmla="*/ 73342 h 241935"/>
                <a:gd name="connsiteX9" fmla="*/ 109538 w 120015"/>
                <a:gd name="connsiteY9" fmla="*/ 99060 h 241935"/>
                <a:gd name="connsiteX10" fmla="*/ 103822 w 120015"/>
                <a:gd name="connsiteY10" fmla="*/ 103823 h 241935"/>
                <a:gd name="connsiteX11" fmla="*/ 72390 w 120015"/>
                <a:gd name="connsiteY11" fmla="*/ 103823 h 241935"/>
                <a:gd name="connsiteX12" fmla="*/ 72390 w 120015"/>
                <a:gd name="connsiteY12" fmla="*/ 237173 h 241935"/>
                <a:gd name="connsiteX13" fmla="*/ 67628 w 120015"/>
                <a:gd name="connsiteY13" fmla="*/ 241935 h 241935"/>
                <a:gd name="connsiteX14" fmla="*/ 30480 w 120015"/>
                <a:gd name="connsiteY14" fmla="*/ 241935 h 241935"/>
                <a:gd name="connsiteX15" fmla="*/ 25717 w 120015"/>
                <a:gd name="connsiteY15" fmla="*/ 237173 h 241935"/>
                <a:gd name="connsiteX16" fmla="*/ 25717 w 120015"/>
                <a:gd name="connsiteY16" fmla="*/ 103823 h 241935"/>
                <a:gd name="connsiteX17" fmla="*/ 5715 w 120015"/>
                <a:gd name="connsiteY17" fmla="*/ 103823 h 241935"/>
                <a:gd name="connsiteX18" fmla="*/ 0 w 120015"/>
                <a:gd name="connsiteY18" fmla="*/ 99060 h 241935"/>
                <a:gd name="connsiteX19" fmla="*/ 0 w 120015"/>
                <a:gd name="connsiteY19" fmla="*/ 72390 h 241935"/>
                <a:gd name="connsiteX20" fmla="*/ 5715 w 120015"/>
                <a:gd name="connsiteY20" fmla="*/ 67627 h 241935"/>
                <a:gd name="connsiteX21" fmla="*/ 25717 w 120015"/>
                <a:gd name="connsiteY21" fmla="*/ 67627 h 241935"/>
                <a:gd name="connsiteX22" fmla="*/ 25717 w 120015"/>
                <a:gd name="connsiteY22" fmla="*/ 43815 h 241935"/>
                <a:gd name="connsiteX23" fmla="*/ 80010 w 120015"/>
                <a:gd name="connsiteY23" fmla="*/ 0 h 241935"/>
                <a:gd name="connsiteX24" fmla="*/ 115253 w 120015"/>
                <a:gd name="connsiteY24" fmla="*/ 2857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15" h="241935">
                  <a:moveTo>
                    <a:pt x="115253" y="2857"/>
                  </a:moveTo>
                  <a:cubicBezTo>
                    <a:pt x="119063" y="3810"/>
                    <a:pt x="120015" y="4763"/>
                    <a:pt x="120015" y="8573"/>
                  </a:cubicBezTo>
                  <a:lnTo>
                    <a:pt x="120015" y="34290"/>
                  </a:lnTo>
                  <a:cubicBezTo>
                    <a:pt x="120015" y="38100"/>
                    <a:pt x="118110" y="39052"/>
                    <a:pt x="114300" y="39052"/>
                  </a:cubicBezTo>
                  <a:lnTo>
                    <a:pt x="89535" y="39052"/>
                  </a:lnTo>
                  <a:cubicBezTo>
                    <a:pt x="77153" y="39052"/>
                    <a:pt x="72390" y="40957"/>
                    <a:pt x="72390" y="51435"/>
                  </a:cubicBezTo>
                  <a:lnTo>
                    <a:pt x="72390" y="67627"/>
                  </a:lnTo>
                  <a:lnTo>
                    <a:pt x="110490" y="67627"/>
                  </a:lnTo>
                  <a:cubicBezTo>
                    <a:pt x="114300" y="67627"/>
                    <a:pt x="115253" y="69532"/>
                    <a:pt x="114300" y="73342"/>
                  </a:cubicBezTo>
                  <a:lnTo>
                    <a:pt x="109538" y="99060"/>
                  </a:lnTo>
                  <a:cubicBezTo>
                    <a:pt x="108585" y="101917"/>
                    <a:pt x="106680" y="103823"/>
                    <a:pt x="103822" y="103823"/>
                  </a:cubicBezTo>
                  <a:lnTo>
                    <a:pt x="72390" y="103823"/>
                  </a:lnTo>
                  <a:lnTo>
                    <a:pt x="72390" y="237173"/>
                  </a:lnTo>
                  <a:cubicBezTo>
                    <a:pt x="72390" y="240982"/>
                    <a:pt x="70485" y="241935"/>
                    <a:pt x="67628" y="241935"/>
                  </a:cubicBezTo>
                  <a:lnTo>
                    <a:pt x="30480" y="241935"/>
                  </a:lnTo>
                  <a:cubicBezTo>
                    <a:pt x="27622" y="241935"/>
                    <a:pt x="25717" y="240030"/>
                    <a:pt x="25717" y="237173"/>
                  </a:cubicBezTo>
                  <a:lnTo>
                    <a:pt x="25717" y="103823"/>
                  </a:lnTo>
                  <a:lnTo>
                    <a:pt x="5715" y="103823"/>
                  </a:lnTo>
                  <a:cubicBezTo>
                    <a:pt x="1905" y="103823"/>
                    <a:pt x="0" y="101917"/>
                    <a:pt x="0" y="99060"/>
                  </a:cubicBezTo>
                  <a:lnTo>
                    <a:pt x="0" y="72390"/>
                  </a:lnTo>
                  <a:cubicBezTo>
                    <a:pt x="0" y="69532"/>
                    <a:pt x="1905" y="67627"/>
                    <a:pt x="5715" y="67627"/>
                  </a:cubicBezTo>
                  <a:lnTo>
                    <a:pt x="25717" y="67627"/>
                  </a:lnTo>
                  <a:lnTo>
                    <a:pt x="25717" y="43815"/>
                  </a:lnTo>
                  <a:cubicBezTo>
                    <a:pt x="25717" y="4763"/>
                    <a:pt x="52388" y="0"/>
                    <a:pt x="80010" y="0"/>
                  </a:cubicBezTo>
                  <a:cubicBezTo>
                    <a:pt x="91440" y="0"/>
                    <a:pt x="103822" y="952"/>
                    <a:pt x="115253" y="2857"/>
                  </a:cubicBezTo>
                  <a:close/>
                </a:path>
              </a:pathLst>
            </a:custGeom>
            <a:solidFill>
              <a:srgbClr val="5EBFD4"/>
            </a:solidFill>
            <a:ln w="9525" cap="flat">
              <a:noFill/>
              <a:prstDash val="solid"/>
              <a:miter/>
            </a:ln>
          </p:spPr>
          <p:txBody>
            <a:bodyPr rtlCol="0" anchor="ctr"/>
            <a:lstStyle/>
            <a:p>
              <a:endParaRPr lang="fr-FR" sz="1800"/>
            </a:p>
          </p:txBody>
        </p:sp>
        <p:sp>
          <p:nvSpPr>
            <p:cNvPr id="30" name="Freeform: Shape 29">
              <a:extLst>
                <a:ext uri="{FF2B5EF4-FFF2-40B4-BE49-F238E27FC236}">
                  <a16:creationId xmlns:a16="http://schemas.microsoft.com/office/drawing/2014/main" id="{3F3C8EDD-88A8-82C0-481C-9FD9DCD3A19F}"/>
                </a:ext>
              </a:extLst>
            </p:cNvPr>
            <p:cNvSpPr/>
            <p:nvPr/>
          </p:nvSpPr>
          <p:spPr>
            <a:xfrm>
              <a:off x="10828531" y="647592"/>
              <a:ext cx="46606" cy="53223"/>
            </a:xfrm>
            <a:custGeom>
              <a:avLst/>
              <a:gdLst>
                <a:gd name="connsiteX0" fmla="*/ 149542 w 154304"/>
                <a:gd name="connsiteY0" fmla="*/ 0 h 176212"/>
                <a:gd name="connsiteX1" fmla="*/ 154305 w 154304"/>
                <a:gd name="connsiteY1" fmla="*/ 4763 h 176212"/>
                <a:gd name="connsiteX2" fmla="*/ 154305 w 154304"/>
                <a:gd name="connsiteY2" fmla="*/ 164783 h 176212"/>
                <a:gd name="connsiteX3" fmla="*/ 149542 w 154304"/>
                <a:gd name="connsiteY3" fmla="*/ 170498 h 176212"/>
                <a:gd name="connsiteX4" fmla="*/ 75248 w 154304"/>
                <a:gd name="connsiteY4" fmla="*/ 176213 h 176212"/>
                <a:gd name="connsiteX5" fmla="*/ 0 w 154304"/>
                <a:gd name="connsiteY5" fmla="*/ 100965 h 176212"/>
                <a:gd name="connsiteX6" fmla="*/ 0 w 154304"/>
                <a:gd name="connsiteY6" fmla="*/ 4763 h 176212"/>
                <a:gd name="connsiteX7" fmla="*/ 4763 w 154304"/>
                <a:gd name="connsiteY7" fmla="*/ 0 h 176212"/>
                <a:gd name="connsiteX8" fmla="*/ 41910 w 154304"/>
                <a:gd name="connsiteY8" fmla="*/ 0 h 176212"/>
                <a:gd name="connsiteX9" fmla="*/ 46673 w 154304"/>
                <a:gd name="connsiteY9" fmla="*/ 4763 h 176212"/>
                <a:gd name="connsiteX10" fmla="*/ 46673 w 154304"/>
                <a:gd name="connsiteY10" fmla="*/ 88583 h 176212"/>
                <a:gd name="connsiteX11" fmla="*/ 80010 w 154304"/>
                <a:gd name="connsiteY11" fmla="*/ 135255 h 176212"/>
                <a:gd name="connsiteX12" fmla="*/ 107633 w 154304"/>
                <a:gd name="connsiteY12" fmla="*/ 135255 h 176212"/>
                <a:gd name="connsiteX13" fmla="*/ 107633 w 154304"/>
                <a:gd name="connsiteY13" fmla="*/ 4763 h 176212"/>
                <a:gd name="connsiteX14" fmla="*/ 112395 w 154304"/>
                <a:gd name="connsiteY14" fmla="*/ 0 h 176212"/>
                <a:gd name="connsiteX15" fmla="*/ 149542 w 154304"/>
                <a:gd name="connsiteY15" fmla="*/ 0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304" h="176212">
                  <a:moveTo>
                    <a:pt x="149542" y="0"/>
                  </a:moveTo>
                  <a:cubicBezTo>
                    <a:pt x="152400" y="0"/>
                    <a:pt x="154305" y="1905"/>
                    <a:pt x="154305" y="4763"/>
                  </a:cubicBezTo>
                  <a:lnTo>
                    <a:pt x="154305" y="164783"/>
                  </a:lnTo>
                  <a:cubicBezTo>
                    <a:pt x="154305" y="168592"/>
                    <a:pt x="153353" y="169545"/>
                    <a:pt x="149542" y="170498"/>
                  </a:cubicBezTo>
                  <a:cubicBezTo>
                    <a:pt x="128588" y="174308"/>
                    <a:pt x="98108" y="176213"/>
                    <a:pt x="75248" y="176213"/>
                  </a:cubicBezTo>
                  <a:cubicBezTo>
                    <a:pt x="15240" y="176213"/>
                    <a:pt x="0" y="164783"/>
                    <a:pt x="0" y="100965"/>
                  </a:cubicBezTo>
                  <a:lnTo>
                    <a:pt x="0" y="4763"/>
                  </a:lnTo>
                  <a:cubicBezTo>
                    <a:pt x="0" y="1905"/>
                    <a:pt x="1905" y="0"/>
                    <a:pt x="4763" y="0"/>
                  </a:cubicBezTo>
                  <a:lnTo>
                    <a:pt x="41910" y="0"/>
                  </a:lnTo>
                  <a:cubicBezTo>
                    <a:pt x="44767" y="0"/>
                    <a:pt x="46673" y="1905"/>
                    <a:pt x="46673" y="4763"/>
                  </a:cubicBezTo>
                  <a:lnTo>
                    <a:pt x="46673" y="88583"/>
                  </a:lnTo>
                  <a:cubicBezTo>
                    <a:pt x="46673" y="133350"/>
                    <a:pt x="51435" y="135255"/>
                    <a:pt x="80010" y="135255"/>
                  </a:cubicBezTo>
                  <a:lnTo>
                    <a:pt x="107633" y="135255"/>
                  </a:lnTo>
                  <a:lnTo>
                    <a:pt x="107633" y="4763"/>
                  </a:lnTo>
                  <a:cubicBezTo>
                    <a:pt x="107633" y="1905"/>
                    <a:pt x="109538" y="0"/>
                    <a:pt x="112395" y="0"/>
                  </a:cubicBezTo>
                  <a:lnTo>
                    <a:pt x="149542" y="0"/>
                  </a:lnTo>
                  <a:close/>
                </a:path>
              </a:pathLst>
            </a:custGeom>
            <a:solidFill>
              <a:srgbClr val="5EBFD4"/>
            </a:solidFill>
            <a:ln w="9525" cap="flat">
              <a:noFill/>
              <a:prstDash val="solid"/>
              <a:miter/>
            </a:ln>
          </p:spPr>
          <p:txBody>
            <a:bodyPr rtlCol="0" anchor="ctr"/>
            <a:lstStyle/>
            <a:p>
              <a:endParaRPr lang="fr-FR" sz="1800"/>
            </a:p>
          </p:txBody>
        </p:sp>
        <p:sp>
          <p:nvSpPr>
            <p:cNvPr id="31" name="Freeform: Shape 30">
              <a:extLst>
                <a:ext uri="{FF2B5EF4-FFF2-40B4-BE49-F238E27FC236}">
                  <a16:creationId xmlns:a16="http://schemas.microsoft.com/office/drawing/2014/main" id="{592EE939-DA49-2A8B-6640-4F3B50318B90}"/>
                </a:ext>
              </a:extLst>
            </p:cNvPr>
            <p:cNvSpPr/>
            <p:nvPr/>
          </p:nvSpPr>
          <p:spPr>
            <a:xfrm>
              <a:off x="10882330" y="633134"/>
              <a:ext cx="31934" cy="67968"/>
            </a:xfrm>
            <a:custGeom>
              <a:avLst/>
              <a:gdLst>
                <a:gd name="connsiteX0" fmla="*/ 64770 w 105727"/>
                <a:gd name="connsiteY0" fmla="*/ 243 h 225032"/>
                <a:gd name="connsiteX1" fmla="*/ 69533 w 105727"/>
                <a:gd name="connsiteY1" fmla="*/ 5005 h 225032"/>
                <a:gd name="connsiteX2" fmla="*/ 69533 w 105727"/>
                <a:gd name="connsiteY2" fmla="*/ 49773 h 225032"/>
                <a:gd name="connsiteX3" fmla="*/ 98108 w 105727"/>
                <a:gd name="connsiteY3" fmla="*/ 49773 h 225032"/>
                <a:gd name="connsiteX4" fmla="*/ 103823 w 105727"/>
                <a:gd name="connsiteY4" fmla="*/ 54535 h 225032"/>
                <a:gd name="connsiteX5" fmla="*/ 103823 w 105727"/>
                <a:gd name="connsiteY5" fmla="*/ 79300 h 225032"/>
                <a:gd name="connsiteX6" fmla="*/ 98108 w 105727"/>
                <a:gd name="connsiteY6" fmla="*/ 84063 h 225032"/>
                <a:gd name="connsiteX7" fmla="*/ 69533 w 105727"/>
                <a:gd name="connsiteY7" fmla="*/ 84063 h 225032"/>
                <a:gd name="connsiteX8" fmla="*/ 69533 w 105727"/>
                <a:gd name="connsiteY8" fmla="*/ 168835 h 225032"/>
                <a:gd name="connsiteX9" fmla="*/ 87630 w 105727"/>
                <a:gd name="connsiteY9" fmla="*/ 185028 h 225032"/>
                <a:gd name="connsiteX10" fmla="*/ 100013 w 105727"/>
                <a:gd name="connsiteY10" fmla="*/ 185028 h 225032"/>
                <a:gd name="connsiteX11" fmla="*/ 105728 w 105727"/>
                <a:gd name="connsiteY11" fmla="*/ 189790 h 225032"/>
                <a:gd name="connsiteX12" fmla="*/ 105728 w 105727"/>
                <a:gd name="connsiteY12" fmla="*/ 216460 h 225032"/>
                <a:gd name="connsiteX13" fmla="*/ 100965 w 105727"/>
                <a:gd name="connsiteY13" fmla="*/ 222175 h 225032"/>
                <a:gd name="connsiteX14" fmla="*/ 74295 w 105727"/>
                <a:gd name="connsiteY14" fmla="*/ 225033 h 225032"/>
                <a:gd name="connsiteX15" fmla="*/ 22860 w 105727"/>
                <a:gd name="connsiteY15" fmla="*/ 185028 h 225032"/>
                <a:gd name="connsiteX16" fmla="*/ 22860 w 105727"/>
                <a:gd name="connsiteY16" fmla="*/ 83110 h 225032"/>
                <a:gd name="connsiteX17" fmla="*/ 4763 w 105727"/>
                <a:gd name="connsiteY17" fmla="*/ 83110 h 225032"/>
                <a:gd name="connsiteX18" fmla="*/ 0 w 105727"/>
                <a:gd name="connsiteY18" fmla="*/ 78348 h 225032"/>
                <a:gd name="connsiteX19" fmla="*/ 0 w 105727"/>
                <a:gd name="connsiteY19" fmla="*/ 53583 h 225032"/>
                <a:gd name="connsiteX20" fmla="*/ 4763 w 105727"/>
                <a:gd name="connsiteY20" fmla="*/ 48820 h 225032"/>
                <a:gd name="connsiteX21" fmla="*/ 22860 w 105727"/>
                <a:gd name="connsiteY21" fmla="*/ 48820 h 225032"/>
                <a:gd name="connsiteX22" fmla="*/ 22860 w 105727"/>
                <a:gd name="connsiteY22" fmla="*/ 14530 h 225032"/>
                <a:gd name="connsiteX23" fmla="*/ 27623 w 105727"/>
                <a:gd name="connsiteY23" fmla="*/ 9768 h 225032"/>
                <a:gd name="connsiteX24" fmla="*/ 64770 w 105727"/>
                <a:gd name="connsiteY24" fmla="*/ 243 h 22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5727" h="225032">
                  <a:moveTo>
                    <a:pt x="64770" y="243"/>
                  </a:moveTo>
                  <a:cubicBezTo>
                    <a:pt x="67628" y="-710"/>
                    <a:pt x="69533" y="1195"/>
                    <a:pt x="69533" y="5005"/>
                  </a:cubicBezTo>
                  <a:lnTo>
                    <a:pt x="69533" y="49773"/>
                  </a:lnTo>
                  <a:lnTo>
                    <a:pt x="98108" y="49773"/>
                  </a:lnTo>
                  <a:cubicBezTo>
                    <a:pt x="101918" y="49773"/>
                    <a:pt x="103823" y="51678"/>
                    <a:pt x="103823" y="54535"/>
                  </a:cubicBezTo>
                  <a:lnTo>
                    <a:pt x="103823" y="79300"/>
                  </a:lnTo>
                  <a:cubicBezTo>
                    <a:pt x="103823" y="82158"/>
                    <a:pt x="101918" y="84063"/>
                    <a:pt x="98108" y="84063"/>
                  </a:cubicBezTo>
                  <a:lnTo>
                    <a:pt x="69533" y="84063"/>
                  </a:lnTo>
                  <a:lnTo>
                    <a:pt x="69533" y="168835"/>
                  </a:lnTo>
                  <a:cubicBezTo>
                    <a:pt x="69533" y="182170"/>
                    <a:pt x="74295" y="185028"/>
                    <a:pt x="87630" y="185028"/>
                  </a:cubicBezTo>
                  <a:lnTo>
                    <a:pt x="100013" y="185028"/>
                  </a:lnTo>
                  <a:cubicBezTo>
                    <a:pt x="103823" y="185028"/>
                    <a:pt x="105728" y="185980"/>
                    <a:pt x="105728" y="189790"/>
                  </a:cubicBezTo>
                  <a:lnTo>
                    <a:pt x="105728" y="216460"/>
                  </a:lnTo>
                  <a:cubicBezTo>
                    <a:pt x="105728" y="220270"/>
                    <a:pt x="103823" y="222175"/>
                    <a:pt x="100965" y="222175"/>
                  </a:cubicBezTo>
                  <a:cubicBezTo>
                    <a:pt x="90488" y="224080"/>
                    <a:pt x="80963" y="225033"/>
                    <a:pt x="74295" y="225033"/>
                  </a:cubicBezTo>
                  <a:cubicBezTo>
                    <a:pt x="47625" y="225033"/>
                    <a:pt x="22860" y="224080"/>
                    <a:pt x="22860" y="185028"/>
                  </a:cubicBezTo>
                  <a:lnTo>
                    <a:pt x="22860" y="83110"/>
                  </a:lnTo>
                  <a:lnTo>
                    <a:pt x="4763" y="83110"/>
                  </a:lnTo>
                  <a:cubicBezTo>
                    <a:pt x="953" y="83110"/>
                    <a:pt x="0" y="81205"/>
                    <a:pt x="0" y="78348"/>
                  </a:cubicBezTo>
                  <a:lnTo>
                    <a:pt x="0" y="53583"/>
                  </a:lnTo>
                  <a:cubicBezTo>
                    <a:pt x="0" y="50725"/>
                    <a:pt x="1905" y="48820"/>
                    <a:pt x="4763" y="48820"/>
                  </a:cubicBezTo>
                  <a:lnTo>
                    <a:pt x="22860" y="48820"/>
                  </a:lnTo>
                  <a:lnTo>
                    <a:pt x="22860" y="14530"/>
                  </a:lnTo>
                  <a:cubicBezTo>
                    <a:pt x="22860" y="11673"/>
                    <a:pt x="23813" y="9768"/>
                    <a:pt x="27623" y="9768"/>
                  </a:cubicBezTo>
                  <a:lnTo>
                    <a:pt x="64770" y="243"/>
                  </a:lnTo>
                  <a:close/>
                </a:path>
              </a:pathLst>
            </a:custGeom>
            <a:solidFill>
              <a:srgbClr val="5EBFD4"/>
            </a:solidFill>
            <a:ln w="9525" cap="flat">
              <a:noFill/>
              <a:prstDash val="solid"/>
              <a:miter/>
            </a:ln>
          </p:spPr>
          <p:txBody>
            <a:bodyPr rtlCol="0" anchor="ctr"/>
            <a:lstStyle/>
            <a:p>
              <a:endParaRPr lang="fr-FR" sz="1800"/>
            </a:p>
          </p:txBody>
        </p:sp>
        <p:sp>
          <p:nvSpPr>
            <p:cNvPr id="32" name="Freeform: Shape 31">
              <a:extLst>
                <a:ext uri="{FF2B5EF4-FFF2-40B4-BE49-F238E27FC236}">
                  <a16:creationId xmlns:a16="http://schemas.microsoft.com/office/drawing/2014/main" id="{1D4B16DD-F5E6-7B83-5BD1-C868DDC7235A}"/>
                </a:ext>
              </a:extLst>
            </p:cNvPr>
            <p:cNvSpPr/>
            <p:nvPr/>
          </p:nvSpPr>
          <p:spPr>
            <a:xfrm>
              <a:off x="10921456" y="647592"/>
              <a:ext cx="46606" cy="53223"/>
            </a:xfrm>
            <a:custGeom>
              <a:avLst/>
              <a:gdLst>
                <a:gd name="connsiteX0" fmla="*/ 149542 w 154304"/>
                <a:gd name="connsiteY0" fmla="*/ 0 h 176212"/>
                <a:gd name="connsiteX1" fmla="*/ 154305 w 154304"/>
                <a:gd name="connsiteY1" fmla="*/ 4763 h 176212"/>
                <a:gd name="connsiteX2" fmla="*/ 154305 w 154304"/>
                <a:gd name="connsiteY2" fmla="*/ 164783 h 176212"/>
                <a:gd name="connsiteX3" fmla="*/ 149542 w 154304"/>
                <a:gd name="connsiteY3" fmla="*/ 170498 h 176212"/>
                <a:gd name="connsiteX4" fmla="*/ 75247 w 154304"/>
                <a:gd name="connsiteY4" fmla="*/ 176213 h 176212"/>
                <a:gd name="connsiteX5" fmla="*/ 0 w 154304"/>
                <a:gd name="connsiteY5" fmla="*/ 100965 h 176212"/>
                <a:gd name="connsiteX6" fmla="*/ 0 w 154304"/>
                <a:gd name="connsiteY6" fmla="*/ 4763 h 176212"/>
                <a:gd name="connsiteX7" fmla="*/ 4763 w 154304"/>
                <a:gd name="connsiteY7" fmla="*/ 0 h 176212"/>
                <a:gd name="connsiteX8" fmla="*/ 41910 w 154304"/>
                <a:gd name="connsiteY8" fmla="*/ 0 h 176212"/>
                <a:gd name="connsiteX9" fmla="*/ 46672 w 154304"/>
                <a:gd name="connsiteY9" fmla="*/ 4763 h 176212"/>
                <a:gd name="connsiteX10" fmla="*/ 46672 w 154304"/>
                <a:gd name="connsiteY10" fmla="*/ 88583 h 176212"/>
                <a:gd name="connsiteX11" fmla="*/ 80010 w 154304"/>
                <a:gd name="connsiteY11" fmla="*/ 135255 h 176212"/>
                <a:gd name="connsiteX12" fmla="*/ 107633 w 154304"/>
                <a:gd name="connsiteY12" fmla="*/ 135255 h 176212"/>
                <a:gd name="connsiteX13" fmla="*/ 107633 w 154304"/>
                <a:gd name="connsiteY13" fmla="*/ 4763 h 176212"/>
                <a:gd name="connsiteX14" fmla="*/ 112395 w 154304"/>
                <a:gd name="connsiteY14" fmla="*/ 0 h 176212"/>
                <a:gd name="connsiteX15" fmla="*/ 149542 w 154304"/>
                <a:gd name="connsiteY15" fmla="*/ 0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304" h="176212">
                  <a:moveTo>
                    <a:pt x="149542" y="0"/>
                  </a:moveTo>
                  <a:cubicBezTo>
                    <a:pt x="152400" y="0"/>
                    <a:pt x="154305" y="1905"/>
                    <a:pt x="154305" y="4763"/>
                  </a:cubicBezTo>
                  <a:lnTo>
                    <a:pt x="154305" y="164783"/>
                  </a:lnTo>
                  <a:cubicBezTo>
                    <a:pt x="154305" y="168592"/>
                    <a:pt x="153353" y="169545"/>
                    <a:pt x="149542" y="170498"/>
                  </a:cubicBezTo>
                  <a:cubicBezTo>
                    <a:pt x="128588" y="174308"/>
                    <a:pt x="98108" y="176213"/>
                    <a:pt x="75247" y="176213"/>
                  </a:cubicBezTo>
                  <a:cubicBezTo>
                    <a:pt x="15240" y="176213"/>
                    <a:pt x="0" y="164783"/>
                    <a:pt x="0" y="100965"/>
                  </a:cubicBezTo>
                  <a:lnTo>
                    <a:pt x="0" y="4763"/>
                  </a:lnTo>
                  <a:cubicBezTo>
                    <a:pt x="0" y="1905"/>
                    <a:pt x="1905" y="0"/>
                    <a:pt x="4763" y="0"/>
                  </a:cubicBezTo>
                  <a:lnTo>
                    <a:pt x="41910" y="0"/>
                  </a:lnTo>
                  <a:cubicBezTo>
                    <a:pt x="44767" y="0"/>
                    <a:pt x="46672" y="1905"/>
                    <a:pt x="46672" y="4763"/>
                  </a:cubicBezTo>
                  <a:lnTo>
                    <a:pt x="46672" y="88583"/>
                  </a:lnTo>
                  <a:cubicBezTo>
                    <a:pt x="46672" y="133350"/>
                    <a:pt x="51435" y="135255"/>
                    <a:pt x="80010" y="135255"/>
                  </a:cubicBezTo>
                  <a:lnTo>
                    <a:pt x="107633" y="135255"/>
                  </a:lnTo>
                  <a:lnTo>
                    <a:pt x="107633" y="4763"/>
                  </a:lnTo>
                  <a:cubicBezTo>
                    <a:pt x="107633" y="1905"/>
                    <a:pt x="109538" y="0"/>
                    <a:pt x="112395" y="0"/>
                  </a:cubicBezTo>
                  <a:lnTo>
                    <a:pt x="149542" y="0"/>
                  </a:lnTo>
                  <a:close/>
                </a:path>
              </a:pathLst>
            </a:custGeom>
            <a:solidFill>
              <a:srgbClr val="5EBFD4"/>
            </a:solidFill>
            <a:ln w="9525" cap="flat">
              <a:noFill/>
              <a:prstDash val="solid"/>
              <a:miter/>
            </a:ln>
          </p:spPr>
          <p:txBody>
            <a:bodyPr rtlCol="0" anchor="ctr"/>
            <a:lstStyle/>
            <a:p>
              <a:endParaRPr lang="fr-FR" sz="1800"/>
            </a:p>
          </p:txBody>
        </p:sp>
        <p:sp>
          <p:nvSpPr>
            <p:cNvPr id="33" name="Freeform: Shape 32">
              <a:extLst>
                <a:ext uri="{FF2B5EF4-FFF2-40B4-BE49-F238E27FC236}">
                  <a16:creationId xmlns:a16="http://schemas.microsoft.com/office/drawing/2014/main" id="{16CFDC2E-87CA-71B7-C428-4351F2D82929}"/>
                </a:ext>
              </a:extLst>
            </p:cNvPr>
            <p:cNvSpPr/>
            <p:nvPr/>
          </p:nvSpPr>
          <p:spPr>
            <a:xfrm>
              <a:off x="10978994" y="647305"/>
              <a:ext cx="31071" cy="53223"/>
            </a:xfrm>
            <a:custGeom>
              <a:avLst/>
              <a:gdLst>
                <a:gd name="connsiteX0" fmla="*/ 98108 w 102870"/>
                <a:gd name="connsiteY0" fmla="*/ 2857 h 176212"/>
                <a:gd name="connsiteX1" fmla="*/ 102870 w 102870"/>
                <a:gd name="connsiteY1" fmla="*/ 9525 h 176212"/>
                <a:gd name="connsiteX2" fmla="*/ 102870 w 102870"/>
                <a:gd name="connsiteY2" fmla="*/ 35242 h 176212"/>
                <a:gd name="connsiteX3" fmla="*/ 97155 w 102870"/>
                <a:gd name="connsiteY3" fmla="*/ 40005 h 176212"/>
                <a:gd name="connsiteX4" fmla="*/ 67628 w 102870"/>
                <a:gd name="connsiteY4" fmla="*/ 40005 h 176212"/>
                <a:gd name="connsiteX5" fmla="*/ 45720 w 102870"/>
                <a:gd name="connsiteY5" fmla="*/ 56198 h 176212"/>
                <a:gd name="connsiteX6" fmla="*/ 45720 w 102870"/>
                <a:gd name="connsiteY6" fmla="*/ 171450 h 176212"/>
                <a:gd name="connsiteX7" fmla="*/ 40958 w 102870"/>
                <a:gd name="connsiteY7" fmla="*/ 176213 h 176212"/>
                <a:gd name="connsiteX8" fmla="*/ 4763 w 102870"/>
                <a:gd name="connsiteY8" fmla="*/ 176213 h 176212"/>
                <a:gd name="connsiteX9" fmla="*/ 0 w 102870"/>
                <a:gd name="connsiteY9" fmla="*/ 171450 h 176212"/>
                <a:gd name="connsiteX10" fmla="*/ 0 w 102870"/>
                <a:gd name="connsiteY10" fmla="*/ 43815 h 176212"/>
                <a:gd name="connsiteX11" fmla="*/ 56197 w 102870"/>
                <a:gd name="connsiteY11" fmla="*/ 0 h 176212"/>
                <a:gd name="connsiteX12" fmla="*/ 98108 w 102870"/>
                <a:gd name="connsiteY12" fmla="*/ 2857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870" h="176212">
                  <a:moveTo>
                    <a:pt x="98108" y="2857"/>
                  </a:moveTo>
                  <a:cubicBezTo>
                    <a:pt x="101917" y="3810"/>
                    <a:pt x="102870" y="4763"/>
                    <a:pt x="102870" y="9525"/>
                  </a:cubicBezTo>
                  <a:lnTo>
                    <a:pt x="102870" y="35242"/>
                  </a:lnTo>
                  <a:cubicBezTo>
                    <a:pt x="102870" y="38100"/>
                    <a:pt x="100965" y="40005"/>
                    <a:pt x="97155" y="40005"/>
                  </a:cubicBezTo>
                  <a:lnTo>
                    <a:pt x="67628" y="40005"/>
                  </a:lnTo>
                  <a:cubicBezTo>
                    <a:pt x="51435" y="40005"/>
                    <a:pt x="45720" y="42863"/>
                    <a:pt x="45720" y="56198"/>
                  </a:cubicBezTo>
                  <a:lnTo>
                    <a:pt x="45720" y="171450"/>
                  </a:lnTo>
                  <a:cubicBezTo>
                    <a:pt x="45720" y="175260"/>
                    <a:pt x="43815" y="176213"/>
                    <a:pt x="40958" y="176213"/>
                  </a:cubicBezTo>
                  <a:lnTo>
                    <a:pt x="4763" y="176213"/>
                  </a:lnTo>
                  <a:cubicBezTo>
                    <a:pt x="1905" y="176213"/>
                    <a:pt x="0" y="174307"/>
                    <a:pt x="0" y="171450"/>
                  </a:cubicBezTo>
                  <a:lnTo>
                    <a:pt x="0" y="43815"/>
                  </a:lnTo>
                  <a:cubicBezTo>
                    <a:pt x="0" y="4763"/>
                    <a:pt x="27622" y="0"/>
                    <a:pt x="56197" y="0"/>
                  </a:cubicBezTo>
                  <a:cubicBezTo>
                    <a:pt x="65722" y="0"/>
                    <a:pt x="86678" y="952"/>
                    <a:pt x="98108" y="2857"/>
                  </a:cubicBezTo>
                  <a:close/>
                </a:path>
              </a:pathLst>
            </a:custGeom>
            <a:solidFill>
              <a:srgbClr val="5EBFD4"/>
            </a:solidFill>
            <a:ln w="9525" cap="flat">
              <a:noFill/>
              <a:prstDash val="solid"/>
              <a:miter/>
            </a:ln>
          </p:spPr>
          <p:txBody>
            <a:bodyPr rtlCol="0" anchor="ctr"/>
            <a:lstStyle/>
            <a:p>
              <a:endParaRPr lang="fr-FR" sz="1800"/>
            </a:p>
          </p:txBody>
        </p:sp>
        <p:sp>
          <p:nvSpPr>
            <p:cNvPr id="34" name="Freeform: Shape 33">
              <a:extLst>
                <a:ext uri="{FF2B5EF4-FFF2-40B4-BE49-F238E27FC236}">
                  <a16:creationId xmlns:a16="http://schemas.microsoft.com/office/drawing/2014/main" id="{557956CD-ED45-D90C-01E2-43B2B7A1E527}"/>
                </a:ext>
              </a:extLst>
            </p:cNvPr>
            <p:cNvSpPr/>
            <p:nvPr/>
          </p:nvSpPr>
          <p:spPr>
            <a:xfrm>
              <a:off x="11015531" y="647581"/>
              <a:ext cx="46318" cy="53521"/>
            </a:xfrm>
            <a:custGeom>
              <a:avLst/>
              <a:gdLst>
                <a:gd name="connsiteX0" fmla="*/ 153353 w 153352"/>
                <a:gd name="connsiteY0" fmla="*/ 85762 h 177201"/>
                <a:gd name="connsiteX1" fmla="*/ 153353 w 153352"/>
                <a:gd name="connsiteY1" fmla="*/ 95287 h 177201"/>
                <a:gd name="connsiteX2" fmla="*/ 143828 w 153352"/>
                <a:gd name="connsiteY2" fmla="*/ 103860 h 177201"/>
                <a:gd name="connsiteX3" fmla="*/ 46673 w 153352"/>
                <a:gd name="connsiteY3" fmla="*/ 103860 h 177201"/>
                <a:gd name="connsiteX4" fmla="*/ 81915 w 153352"/>
                <a:gd name="connsiteY4" fmla="*/ 137197 h 177201"/>
                <a:gd name="connsiteX5" fmla="*/ 137160 w 153352"/>
                <a:gd name="connsiteY5" fmla="*/ 137197 h 177201"/>
                <a:gd name="connsiteX6" fmla="*/ 141923 w 153352"/>
                <a:gd name="connsiteY6" fmla="*/ 141960 h 177201"/>
                <a:gd name="connsiteX7" fmla="*/ 141923 w 153352"/>
                <a:gd name="connsiteY7" fmla="*/ 167677 h 177201"/>
                <a:gd name="connsiteX8" fmla="*/ 137160 w 153352"/>
                <a:gd name="connsiteY8" fmla="*/ 172439 h 177201"/>
                <a:gd name="connsiteX9" fmla="*/ 78105 w 153352"/>
                <a:gd name="connsiteY9" fmla="*/ 177202 h 177201"/>
                <a:gd name="connsiteX10" fmla="*/ 0 w 153352"/>
                <a:gd name="connsiteY10" fmla="*/ 88620 h 177201"/>
                <a:gd name="connsiteX11" fmla="*/ 78105 w 153352"/>
                <a:gd name="connsiteY11" fmla="*/ 37 h 177201"/>
                <a:gd name="connsiteX12" fmla="*/ 153353 w 153352"/>
                <a:gd name="connsiteY12" fmla="*/ 85762 h 177201"/>
                <a:gd name="connsiteX13" fmla="*/ 45720 w 153352"/>
                <a:gd name="connsiteY13" fmla="*/ 73379 h 177201"/>
                <a:gd name="connsiteX14" fmla="*/ 107633 w 153352"/>
                <a:gd name="connsiteY14" fmla="*/ 73379 h 177201"/>
                <a:gd name="connsiteX15" fmla="*/ 77153 w 153352"/>
                <a:gd name="connsiteY15" fmla="*/ 39089 h 177201"/>
                <a:gd name="connsiteX16" fmla="*/ 45720 w 153352"/>
                <a:gd name="connsiteY16" fmla="*/ 73379 h 17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352" h="177201">
                  <a:moveTo>
                    <a:pt x="153353" y="85762"/>
                  </a:moveTo>
                  <a:lnTo>
                    <a:pt x="153353" y="95287"/>
                  </a:lnTo>
                  <a:cubicBezTo>
                    <a:pt x="153353" y="101954"/>
                    <a:pt x="151448" y="103860"/>
                    <a:pt x="143828" y="103860"/>
                  </a:cubicBezTo>
                  <a:lnTo>
                    <a:pt x="46673" y="103860"/>
                  </a:lnTo>
                  <a:cubicBezTo>
                    <a:pt x="47625" y="131482"/>
                    <a:pt x="54292" y="137197"/>
                    <a:pt x="81915" y="137197"/>
                  </a:cubicBezTo>
                  <a:lnTo>
                    <a:pt x="137160" y="137197"/>
                  </a:lnTo>
                  <a:cubicBezTo>
                    <a:pt x="140017" y="137197"/>
                    <a:pt x="141923" y="139102"/>
                    <a:pt x="141923" y="141960"/>
                  </a:cubicBezTo>
                  <a:lnTo>
                    <a:pt x="141923" y="167677"/>
                  </a:lnTo>
                  <a:cubicBezTo>
                    <a:pt x="141923" y="171487"/>
                    <a:pt x="140017" y="172439"/>
                    <a:pt x="137160" y="172439"/>
                  </a:cubicBezTo>
                  <a:cubicBezTo>
                    <a:pt x="120967" y="176250"/>
                    <a:pt x="98108" y="177202"/>
                    <a:pt x="78105" y="177202"/>
                  </a:cubicBezTo>
                  <a:cubicBezTo>
                    <a:pt x="15240" y="177202"/>
                    <a:pt x="0" y="159104"/>
                    <a:pt x="0" y="88620"/>
                  </a:cubicBezTo>
                  <a:cubicBezTo>
                    <a:pt x="0" y="17182"/>
                    <a:pt x="15240" y="37"/>
                    <a:pt x="78105" y="37"/>
                  </a:cubicBezTo>
                  <a:cubicBezTo>
                    <a:pt x="138113" y="-915"/>
                    <a:pt x="153353" y="16229"/>
                    <a:pt x="153353" y="85762"/>
                  </a:cubicBezTo>
                  <a:close/>
                  <a:moveTo>
                    <a:pt x="45720" y="73379"/>
                  </a:moveTo>
                  <a:lnTo>
                    <a:pt x="107633" y="73379"/>
                  </a:lnTo>
                  <a:cubicBezTo>
                    <a:pt x="107633" y="45757"/>
                    <a:pt x="100013" y="39089"/>
                    <a:pt x="77153" y="39089"/>
                  </a:cubicBezTo>
                  <a:cubicBezTo>
                    <a:pt x="54292" y="39089"/>
                    <a:pt x="46673" y="45757"/>
                    <a:pt x="45720" y="73379"/>
                  </a:cubicBezTo>
                  <a:close/>
                </a:path>
              </a:pathLst>
            </a:custGeom>
            <a:solidFill>
              <a:srgbClr val="5EBFD4"/>
            </a:solidFill>
            <a:ln w="9525" cap="flat">
              <a:noFill/>
              <a:prstDash val="solid"/>
              <a:miter/>
            </a:ln>
          </p:spPr>
          <p:txBody>
            <a:bodyPr rtlCol="0" anchor="ctr"/>
            <a:lstStyle/>
            <a:p>
              <a:endParaRPr lang="fr-FR" sz="1800"/>
            </a:p>
          </p:txBody>
        </p:sp>
        <p:sp>
          <p:nvSpPr>
            <p:cNvPr id="35" name="Freeform: Shape 34">
              <a:extLst>
                <a:ext uri="{FF2B5EF4-FFF2-40B4-BE49-F238E27FC236}">
                  <a16:creationId xmlns:a16="http://schemas.microsoft.com/office/drawing/2014/main" id="{54E428F3-F2F4-A04A-2F1F-D8DD8E6E70A1}"/>
                </a:ext>
              </a:extLst>
            </p:cNvPr>
            <p:cNvSpPr/>
            <p:nvPr/>
          </p:nvSpPr>
          <p:spPr>
            <a:xfrm>
              <a:off x="11087350" y="649031"/>
              <a:ext cx="72705" cy="51784"/>
            </a:xfrm>
            <a:custGeom>
              <a:avLst/>
              <a:gdLst>
                <a:gd name="connsiteX0" fmla="*/ 236563 w 240716"/>
                <a:gd name="connsiteY0" fmla="*/ 0 h 171450"/>
                <a:gd name="connsiteX1" fmla="*/ 240373 w 240716"/>
                <a:gd name="connsiteY1" fmla="*/ 4763 h 171450"/>
                <a:gd name="connsiteX2" fmla="*/ 212751 w 240716"/>
                <a:gd name="connsiteY2" fmla="*/ 136208 h 171450"/>
                <a:gd name="connsiteX3" fmla="*/ 176556 w 240716"/>
                <a:gd name="connsiteY3" fmla="*/ 171450 h 171450"/>
                <a:gd name="connsiteX4" fmla="*/ 140361 w 240716"/>
                <a:gd name="connsiteY4" fmla="*/ 136208 h 171450"/>
                <a:gd name="connsiteX5" fmla="*/ 120358 w 240716"/>
                <a:gd name="connsiteY5" fmla="*/ 49530 h 171450"/>
                <a:gd name="connsiteX6" fmla="*/ 100356 w 240716"/>
                <a:gd name="connsiteY6" fmla="*/ 136208 h 171450"/>
                <a:gd name="connsiteX7" fmla="*/ 64161 w 240716"/>
                <a:gd name="connsiteY7" fmla="*/ 171450 h 171450"/>
                <a:gd name="connsiteX8" fmla="*/ 27966 w 240716"/>
                <a:gd name="connsiteY8" fmla="*/ 136208 h 171450"/>
                <a:gd name="connsiteX9" fmla="*/ 344 w 240716"/>
                <a:gd name="connsiteY9" fmla="*/ 4763 h 171450"/>
                <a:gd name="connsiteX10" fmla="*/ 4154 w 240716"/>
                <a:gd name="connsiteY10" fmla="*/ 0 h 171450"/>
                <a:gd name="connsiteX11" fmla="*/ 27013 w 240716"/>
                <a:gd name="connsiteY11" fmla="*/ 0 h 171450"/>
                <a:gd name="connsiteX12" fmla="*/ 30823 w 240716"/>
                <a:gd name="connsiteY12" fmla="*/ 4763 h 171450"/>
                <a:gd name="connsiteX13" fmla="*/ 56541 w 240716"/>
                <a:gd name="connsiteY13" fmla="*/ 132398 h 171450"/>
                <a:gd name="connsiteX14" fmla="*/ 65113 w 240716"/>
                <a:gd name="connsiteY14" fmla="*/ 143827 h 171450"/>
                <a:gd name="connsiteX15" fmla="*/ 73686 w 240716"/>
                <a:gd name="connsiteY15" fmla="*/ 132398 h 171450"/>
                <a:gd name="connsiteX16" fmla="*/ 103213 w 240716"/>
                <a:gd name="connsiteY16" fmla="*/ 9525 h 171450"/>
                <a:gd name="connsiteX17" fmla="*/ 107976 w 240716"/>
                <a:gd name="connsiteY17" fmla="*/ 4763 h 171450"/>
                <a:gd name="connsiteX18" fmla="*/ 133694 w 240716"/>
                <a:gd name="connsiteY18" fmla="*/ 4763 h 171450"/>
                <a:gd name="connsiteX19" fmla="*/ 138456 w 240716"/>
                <a:gd name="connsiteY19" fmla="*/ 9525 h 171450"/>
                <a:gd name="connsiteX20" fmla="*/ 168936 w 240716"/>
                <a:gd name="connsiteY20" fmla="*/ 132398 h 171450"/>
                <a:gd name="connsiteX21" fmla="*/ 177508 w 240716"/>
                <a:gd name="connsiteY21" fmla="*/ 143827 h 171450"/>
                <a:gd name="connsiteX22" fmla="*/ 186081 w 240716"/>
                <a:gd name="connsiteY22" fmla="*/ 132398 h 171450"/>
                <a:gd name="connsiteX23" fmla="*/ 211798 w 240716"/>
                <a:gd name="connsiteY23" fmla="*/ 4763 h 171450"/>
                <a:gd name="connsiteX24" fmla="*/ 215608 w 240716"/>
                <a:gd name="connsiteY24" fmla="*/ 0 h 171450"/>
                <a:gd name="connsiteX25" fmla="*/ 236563 w 240716"/>
                <a:gd name="connsiteY25"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0716" h="171450">
                  <a:moveTo>
                    <a:pt x="236563" y="0"/>
                  </a:moveTo>
                  <a:cubicBezTo>
                    <a:pt x="240373" y="0"/>
                    <a:pt x="241326" y="952"/>
                    <a:pt x="240373" y="4763"/>
                  </a:cubicBezTo>
                  <a:lnTo>
                    <a:pt x="212751" y="136208"/>
                  </a:lnTo>
                  <a:cubicBezTo>
                    <a:pt x="206083" y="166688"/>
                    <a:pt x="201321" y="171450"/>
                    <a:pt x="176556" y="171450"/>
                  </a:cubicBezTo>
                  <a:cubicBezTo>
                    <a:pt x="148933" y="171450"/>
                    <a:pt x="147981" y="167640"/>
                    <a:pt x="140361" y="136208"/>
                  </a:cubicBezTo>
                  <a:lnTo>
                    <a:pt x="120358" y="49530"/>
                  </a:lnTo>
                  <a:lnTo>
                    <a:pt x="100356" y="136208"/>
                  </a:lnTo>
                  <a:cubicBezTo>
                    <a:pt x="92736" y="167640"/>
                    <a:pt x="91783" y="171450"/>
                    <a:pt x="64161" y="171450"/>
                  </a:cubicBezTo>
                  <a:cubicBezTo>
                    <a:pt x="39396" y="171450"/>
                    <a:pt x="34633" y="166688"/>
                    <a:pt x="27966" y="136208"/>
                  </a:cubicBezTo>
                  <a:lnTo>
                    <a:pt x="344" y="4763"/>
                  </a:lnTo>
                  <a:cubicBezTo>
                    <a:pt x="-609" y="952"/>
                    <a:pt x="344" y="0"/>
                    <a:pt x="4154" y="0"/>
                  </a:cubicBezTo>
                  <a:lnTo>
                    <a:pt x="27013" y="0"/>
                  </a:lnTo>
                  <a:cubicBezTo>
                    <a:pt x="28919" y="0"/>
                    <a:pt x="29871" y="952"/>
                    <a:pt x="30823" y="4763"/>
                  </a:cubicBezTo>
                  <a:lnTo>
                    <a:pt x="56541" y="132398"/>
                  </a:lnTo>
                  <a:cubicBezTo>
                    <a:pt x="59398" y="142875"/>
                    <a:pt x="61304" y="143827"/>
                    <a:pt x="65113" y="143827"/>
                  </a:cubicBezTo>
                  <a:cubicBezTo>
                    <a:pt x="70829" y="143827"/>
                    <a:pt x="70829" y="142875"/>
                    <a:pt x="73686" y="132398"/>
                  </a:cubicBezTo>
                  <a:lnTo>
                    <a:pt x="103213" y="9525"/>
                  </a:lnTo>
                  <a:cubicBezTo>
                    <a:pt x="104166" y="5715"/>
                    <a:pt x="105119" y="4763"/>
                    <a:pt x="107976" y="4763"/>
                  </a:cubicBezTo>
                  <a:lnTo>
                    <a:pt x="133694" y="4763"/>
                  </a:lnTo>
                  <a:cubicBezTo>
                    <a:pt x="136551" y="4763"/>
                    <a:pt x="137504" y="5715"/>
                    <a:pt x="138456" y="9525"/>
                  </a:cubicBezTo>
                  <a:lnTo>
                    <a:pt x="168936" y="132398"/>
                  </a:lnTo>
                  <a:cubicBezTo>
                    <a:pt x="171794" y="142875"/>
                    <a:pt x="171794" y="143827"/>
                    <a:pt x="177508" y="143827"/>
                  </a:cubicBezTo>
                  <a:cubicBezTo>
                    <a:pt x="181319" y="143827"/>
                    <a:pt x="183223" y="142875"/>
                    <a:pt x="186081" y="132398"/>
                  </a:cubicBezTo>
                  <a:lnTo>
                    <a:pt x="211798" y="4763"/>
                  </a:lnTo>
                  <a:cubicBezTo>
                    <a:pt x="212751" y="952"/>
                    <a:pt x="213704" y="0"/>
                    <a:pt x="215608" y="0"/>
                  </a:cubicBezTo>
                  <a:lnTo>
                    <a:pt x="236563" y="0"/>
                  </a:lnTo>
                  <a:close/>
                </a:path>
              </a:pathLst>
            </a:custGeom>
            <a:solidFill>
              <a:schemeClr val="bg1"/>
            </a:solidFill>
            <a:ln w="9525" cap="flat">
              <a:noFill/>
              <a:prstDash val="solid"/>
              <a:miter/>
            </a:ln>
          </p:spPr>
          <p:txBody>
            <a:bodyPr rtlCol="0" anchor="ctr"/>
            <a:lstStyle/>
            <a:p>
              <a:endParaRPr lang="fr-FR" sz="1800"/>
            </a:p>
          </p:txBody>
        </p:sp>
        <p:sp>
          <p:nvSpPr>
            <p:cNvPr id="36" name="Freeform: Shape 35">
              <a:extLst>
                <a:ext uri="{FF2B5EF4-FFF2-40B4-BE49-F238E27FC236}">
                  <a16:creationId xmlns:a16="http://schemas.microsoft.com/office/drawing/2014/main" id="{0AFB6309-09C6-2E46-FB94-22F3023A8133}"/>
                </a:ext>
              </a:extLst>
            </p:cNvPr>
            <p:cNvSpPr/>
            <p:nvPr/>
          </p:nvSpPr>
          <p:spPr>
            <a:xfrm>
              <a:off x="11167719" y="648168"/>
              <a:ext cx="42578" cy="52360"/>
            </a:xfrm>
            <a:custGeom>
              <a:avLst/>
              <a:gdLst>
                <a:gd name="connsiteX0" fmla="*/ 140970 w 140969"/>
                <a:gd name="connsiteY0" fmla="*/ 82868 h 173355"/>
                <a:gd name="connsiteX1" fmla="*/ 140970 w 140969"/>
                <a:gd name="connsiteY1" fmla="*/ 91440 h 173355"/>
                <a:gd name="connsiteX2" fmla="*/ 129540 w 140969"/>
                <a:gd name="connsiteY2" fmla="*/ 100013 h 173355"/>
                <a:gd name="connsiteX3" fmla="*/ 30480 w 140969"/>
                <a:gd name="connsiteY3" fmla="*/ 100013 h 173355"/>
                <a:gd name="connsiteX4" fmla="*/ 71438 w 140969"/>
                <a:gd name="connsiteY4" fmla="*/ 147638 h 173355"/>
                <a:gd name="connsiteX5" fmla="*/ 122872 w 140969"/>
                <a:gd name="connsiteY5" fmla="*/ 147638 h 173355"/>
                <a:gd name="connsiteX6" fmla="*/ 127635 w 140969"/>
                <a:gd name="connsiteY6" fmla="*/ 152400 h 173355"/>
                <a:gd name="connsiteX7" fmla="*/ 127635 w 140969"/>
                <a:gd name="connsiteY7" fmla="*/ 165735 h 173355"/>
                <a:gd name="connsiteX8" fmla="*/ 122872 w 140969"/>
                <a:gd name="connsiteY8" fmla="*/ 170498 h 173355"/>
                <a:gd name="connsiteX9" fmla="*/ 70485 w 140969"/>
                <a:gd name="connsiteY9" fmla="*/ 173355 h 173355"/>
                <a:gd name="connsiteX10" fmla="*/ 0 w 140969"/>
                <a:gd name="connsiteY10" fmla="*/ 86678 h 173355"/>
                <a:gd name="connsiteX11" fmla="*/ 70485 w 140969"/>
                <a:gd name="connsiteY11" fmla="*/ 0 h 173355"/>
                <a:gd name="connsiteX12" fmla="*/ 140970 w 140969"/>
                <a:gd name="connsiteY12" fmla="*/ 82868 h 173355"/>
                <a:gd name="connsiteX13" fmla="*/ 30480 w 140969"/>
                <a:gd name="connsiteY13" fmla="*/ 76200 h 173355"/>
                <a:gd name="connsiteX14" fmla="*/ 111442 w 140969"/>
                <a:gd name="connsiteY14" fmla="*/ 76200 h 173355"/>
                <a:gd name="connsiteX15" fmla="*/ 72390 w 140969"/>
                <a:gd name="connsiteY15" fmla="*/ 26670 h 173355"/>
                <a:gd name="connsiteX16" fmla="*/ 30480 w 140969"/>
                <a:gd name="connsiteY16" fmla="*/ 76200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69" h="173355">
                  <a:moveTo>
                    <a:pt x="140970" y="82868"/>
                  </a:moveTo>
                  <a:lnTo>
                    <a:pt x="140970" y="91440"/>
                  </a:lnTo>
                  <a:cubicBezTo>
                    <a:pt x="140970" y="98108"/>
                    <a:pt x="139065" y="100013"/>
                    <a:pt x="129540" y="100013"/>
                  </a:cubicBezTo>
                  <a:lnTo>
                    <a:pt x="30480" y="100013"/>
                  </a:lnTo>
                  <a:cubicBezTo>
                    <a:pt x="31432" y="138113"/>
                    <a:pt x="38100" y="147638"/>
                    <a:pt x="71438" y="147638"/>
                  </a:cubicBezTo>
                  <a:lnTo>
                    <a:pt x="122872" y="147638"/>
                  </a:lnTo>
                  <a:cubicBezTo>
                    <a:pt x="125730" y="147638"/>
                    <a:pt x="127635" y="149543"/>
                    <a:pt x="127635" y="152400"/>
                  </a:cubicBezTo>
                  <a:lnTo>
                    <a:pt x="127635" y="165735"/>
                  </a:lnTo>
                  <a:cubicBezTo>
                    <a:pt x="127635" y="168593"/>
                    <a:pt x="125730" y="170498"/>
                    <a:pt x="122872" y="170498"/>
                  </a:cubicBezTo>
                  <a:cubicBezTo>
                    <a:pt x="106680" y="172403"/>
                    <a:pt x="89535" y="173355"/>
                    <a:pt x="70485" y="173355"/>
                  </a:cubicBezTo>
                  <a:cubicBezTo>
                    <a:pt x="12382" y="173355"/>
                    <a:pt x="0" y="156210"/>
                    <a:pt x="0" y="86678"/>
                  </a:cubicBezTo>
                  <a:cubicBezTo>
                    <a:pt x="0" y="17145"/>
                    <a:pt x="12382" y="0"/>
                    <a:pt x="70485" y="0"/>
                  </a:cubicBezTo>
                  <a:cubicBezTo>
                    <a:pt x="126682" y="953"/>
                    <a:pt x="140017" y="17145"/>
                    <a:pt x="140970" y="82868"/>
                  </a:cubicBezTo>
                  <a:close/>
                  <a:moveTo>
                    <a:pt x="30480" y="76200"/>
                  </a:moveTo>
                  <a:lnTo>
                    <a:pt x="111442" y="76200"/>
                  </a:lnTo>
                  <a:cubicBezTo>
                    <a:pt x="110490" y="37148"/>
                    <a:pt x="103822" y="26670"/>
                    <a:pt x="72390" y="26670"/>
                  </a:cubicBezTo>
                  <a:cubicBezTo>
                    <a:pt x="38100" y="26670"/>
                    <a:pt x="31432" y="37148"/>
                    <a:pt x="30480" y="76200"/>
                  </a:cubicBezTo>
                  <a:close/>
                </a:path>
              </a:pathLst>
            </a:custGeom>
            <a:solidFill>
              <a:schemeClr val="bg1"/>
            </a:solidFill>
            <a:ln w="9525" cap="flat">
              <a:noFill/>
              <a:prstDash val="solid"/>
              <a:miter/>
            </a:ln>
          </p:spPr>
          <p:txBody>
            <a:bodyPr rtlCol="0" anchor="ctr"/>
            <a:lstStyle/>
            <a:p>
              <a:endParaRPr lang="fr-FR" sz="1800"/>
            </a:p>
          </p:txBody>
        </p:sp>
        <p:sp>
          <p:nvSpPr>
            <p:cNvPr id="37" name="Freeform: Shape 36">
              <a:extLst>
                <a:ext uri="{FF2B5EF4-FFF2-40B4-BE49-F238E27FC236}">
                  <a16:creationId xmlns:a16="http://schemas.microsoft.com/office/drawing/2014/main" id="{E8E94E59-5191-C6C8-2447-61CB1D39D250}"/>
                </a:ext>
              </a:extLst>
            </p:cNvPr>
            <p:cNvSpPr/>
            <p:nvPr/>
          </p:nvSpPr>
          <p:spPr>
            <a:xfrm>
              <a:off x="11240217" y="648630"/>
              <a:ext cx="37687" cy="52472"/>
            </a:xfrm>
            <a:custGeom>
              <a:avLst/>
              <a:gdLst>
                <a:gd name="connsiteX0" fmla="*/ 120015 w 124777"/>
                <a:gd name="connsiteY0" fmla="*/ 2279 h 173728"/>
                <a:gd name="connsiteX1" fmla="*/ 124778 w 124777"/>
                <a:gd name="connsiteY1" fmla="*/ 7994 h 173728"/>
                <a:gd name="connsiteX2" fmla="*/ 124778 w 124777"/>
                <a:gd name="connsiteY2" fmla="*/ 21329 h 173728"/>
                <a:gd name="connsiteX3" fmla="*/ 120015 w 124777"/>
                <a:gd name="connsiteY3" fmla="*/ 26091 h 173728"/>
                <a:gd name="connsiteX4" fmla="*/ 73343 w 124777"/>
                <a:gd name="connsiteY4" fmla="*/ 26091 h 173728"/>
                <a:gd name="connsiteX5" fmla="*/ 31433 w 124777"/>
                <a:gd name="connsiteY5" fmla="*/ 87051 h 173728"/>
                <a:gd name="connsiteX6" fmla="*/ 73343 w 124777"/>
                <a:gd name="connsiteY6" fmla="*/ 147059 h 173728"/>
                <a:gd name="connsiteX7" fmla="*/ 120015 w 124777"/>
                <a:gd name="connsiteY7" fmla="*/ 147059 h 173728"/>
                <a:gd name="connsiteX8" fmla="*/ 124778 w 124777"/>
                <a:gd name="connsiteY8" fmla="*/ 151821 h 173728"/>
                <a:gd name="connsiteX9" fmla="*/ 124778 w 124777"/>
                <a:gd name="connsiteY9" fmla="*/ 165156 h 173728"/>
                <a:gd name="connsiteX10" fmla="*/ 120015 w 124777"/>
                <a:gd name="connsiteY10" fmla="*/ 170871 h 173728"/>
                <a:gd name="connsiteX11" fmla="*/ 72390 w 124777"/>
                <a:gd name="connsiteY11" fmla="*/ 173729 h 173728"/>
                <a:gd name="connsiteX12" fmla="*/ 0 w 124777"/>
                <a:gd name="connsiteY12" fmla="*/ 87051 h 173728"/>
                <a:gd name="connsiteX13" fmla="*/ 72390 w 124777"/>
                <a:gd name="connsiteY13" fmla="*/ 374 h 173728"/>
                <a:gd name="connsiteX14" fmla="*/ 120015 w 124777"/>
                <a:gd name="connsiteY14" fmla="*/ 2279 h 17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777" h="173728">
                  <a:moveTo>
                    <a:pt x="120015" y="2279"/>
                  </a:moveTo>
                  <a:cubicBezTo>
                    <a:pt x="122873" y="2279"/>
                    <a:pt x="124778" y="4184"/>
                    <a:pt x="124778" y="7994"/>
                  </a:cubicBezTo>
                  <a:lnTo>
                    <a:pt x="124778" y="21329"/>
                  </a:lnTo>
                  <a:cubicBezTo>
                    <a:pt x="124778" y="24186"/>
                    <a:pt x="122873" y="26091"/>
                    <a:pt x="120015" y="26091"/>
                  </a:cubicBezTo>
                  <a:lnTo>
                    <a:pt x="73343" y="26091"/>
                  </a:lnTo>
                  <a:cubicBezTo>
                    <a:pt x="36195" y="26091"/>
                    <a:pt x="31433" y="38474"/>
                    <a:pt x="31433" y="87051"/>
                  </a:cubicBezTo>
                  <a:cubicBezTo>
                    <a:pt x="31433" y="135629"/>
                    <a:pt x="36195" y="147059"/>
                    <a:pt x="73343" y="147059"/>
                  </a:cubicBezTo>
                  <a:lnTo>
                    <a:pt x="120015" y="147059"/>
                  </a:lnTo>
                  <a:cubicBezTo>
                    <a:pt x="122873" y="147059"/>
                    <a:pt x="124778" y="148964"/>
                    <a:pt x="124778" y="151821"/>
                  </a:cubicBezTo>
                  <a:lnTo>
                    <a:pt x="124778" y="165156"/>
                  </a:lnTo>
                  <a:cubicBezTo>
                    <a:pt x="124778" y="168014"/>
                    <a:pt x="122873" y="169919"/>
                    <a:pt x="120015" y="170871"/>
                  </a:cubicBezTo>
                  <a:cubicBezTo>
                    <a:pt x="103823" y="172776"/>
                    <a:pt x="85725" y="173729"/>
                    <a:pt x="72390" y="173729"/>
                  </a:cubicBezTo>
                  <a:cubicBezTo>
                    <a:pt x="12383" y="173729"/>
                    <a:pt x="0" y="156584"/>
                    <a:pt x="0" y="87051"/>
                  </a:cubicBezTo>
                  <a:cubicBezTo>
                    <a:pt x="0" y="17519"/>
                    <a:pt x="11430" y="374"/>
                    <a:pt x="72390" y="374"/>
                  </a:cubicBezTo>
                  <a:cubicBezTo>
                    <a:pt x="85725" y="-579"/>
                    <a:pt x="103823" y="374"/>
                    <a:pt x="120015" y="2279"/>
                  </a:cubicBezTo>
                  <a:close/>
                </a:path>
              </a:pathLst>
            </a:custGeom>
            <a:solidFill>
              <a:schemeClr val="bg1"/>
            </a:solidFill>
            <a:ln w="9525" cap="flat">
              <a:noFill/>
              <a:prstDash val="solid"/>
              <a:miter/>
            </a:ln>
          </p:spPr>
          <p:txBody>
            <a:bodyPr rtlCol="0" anchor="ctr"/>
            <a:lstStyle/>
            <a:p>
              <a:endParaRPr lang="fr-FR" sz="1800"/>
            </a:p>
          </p:txBody>
        </p:sp>
        <p:sp>
          <p:nvSpPr>
            <p:cNvPr id="38" name="Freeform: Shape 37">
              <a:extLst>
                <a:ext uri="{FF2B5EF4-FFF2-40B4-BE49-F238E27FC236}">
                  <a16:creationId xmlns:a16="http://schemas.microsoft.com/office/drawing/2014/main" id="{A6445E18-845B-A8C6-4A60-2F5DE3A10396}"/>
                </a:ext>
              </a:extLst>
            </p:cNvPr>
            <p:cNvSpPr/>
            <p:nvPr/>
          </p:nvSpPr>
          <p:spPr>
            <a:xfrm>
              <a:off x="11284522" y="648455"/>
              <a:ext cx="40564" cy="52072"/>
            </a:xfrm>
            <a:custGeom>
              <a:avLst/>
              <a:gdLst>
                <a:gd name="connsiteX0" fmla="*/ 134302 w 134302"/>
                <a:gd name="connsiteY0" fmla="*/ 48577 h 172402"/>
                <a:gd name="connsiteX1" fmla="*/ 134302 w 134302"/>
                <a:gd name="connsiteY1" fmla="*/ 157163 h 172402"/>
                <a:gd name="connsiteX2" fmla="*/ 128588 w 134302"/>
                <a:gd name="connsiteY2" fmla="*/ 165735 h 172402"/>
                <a:gd name="connsiteX3" fmla="*/ 60007 w 134302"/>
                <a:gd name="connsiteY3" fmla="*/ 172402 h 172402"/>
                <a:gd name="connsiteX4" fmla="*/ 0 w 134302"/>
                <a:gd name="connsiteY4" fmla="*/ 121920 h 172402"/>
                <a:gd name="connsiteX5" fmla="*/ 55245 w 134302"/>
                <a:gd name="connsiteY5" fmla="*/ 74295 h 172402"/>
                <a:gd name="connsiteX6" fmla="*/ 105727 w 134302"/>
                <a:gd name="connsiteY6" fmla="*/ 74295 h 172402"/>
                <a:gd name="connsiteX7" fmla="*/ 105727 w 134302"/>
                <a:gd name="connsiteY7" fmla="*/ 53340 h 172402"/>
                <a:gd name="connsiteX8" fmla="*/ 65722 w 134302"/>
                <a:gd name="connsiteY8" fmla="*/ 25717 h 172402"/>
                <a:gd name="connsiteX9" fmla="*/ 19050 w 134302"/>
                <a:gd name="connsiteY9" fmla="*/ 25717 h 172402"/>
                <a:gd name="connsiteX10" fmla="*/ 14288 w 134302"/>
                <a:gd name="connsiteY10" fmla="*/ 20955 h 172402"/>
                <a:gd name="connsiteX11" fmla="*/ 14288 w 134302"/>
                <a:gd name="connsiteY11" fmla="*/ 8572 h 172402"/>
                <a:gd name="connsiteX12" fmla="*/ 19050 w 134302"/>
                <a:gd name="connsiteY12" fmla="*/ 3810 h 172402"/>
                <a:gd name="connsiteX13" fmla="*/ 65722 w 134302"/>
                <a:gd name="connsiteY13" fmla="*/ 0 h 172402"/>
                <a:gd name="connsiteX14" fmla="*/ 134302 w 134302"/>
                <a:gd name="connsiteY14" fmla="*/ 48577 h 172402"/>
                <a:gd name="connsiteX15" fmla="*/ 54292 w 134302"/>
                <a:gd name="connsiteY15" fmla="*/ 99060 h 172402"/>
                <a:gd name="connsiteX16" fmla="*/ 28575 w 134302"/>
                <a:gd name="connsiteY16" fmla="*/ 121920 h 172402"/>
                <a:gd name="connsiteX17" fmla="*/ 64770 w 134302"/>
                <a:gd name="connsiteY17" fmla="*/ 146685 h 172402"/>
                <a:gd name="connsiteX18" fmla="*/ 104775 w 134302"/>
                <a:gd name="connsiteY18" fmla="*/ 142875 h 172402"/>
                <a:gd name="connsiteX19" fmla="*/ 104775 w 134302"/>
                <a:gd name="connsiteY19" fmla="*/ 98107 h 172402"/>
                <a:gd name="connsiteX20" fmla="*/ 54292 w 134302"/>
                <a:gd name="connsiteY20" fmla="*/ 98107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302" h="172402">
                  <a:moveTo>
                    <a:pt x="134302" y="48577"/>
                  </a:moveTo>
                  <a:lnTo>
                    <a:pt x="134302" y="157163"/>
                  </a:lnTo>
                  <a:cubicBezTo>
                    <a:pt x="134302" y="160020"/>
                    <a:pt x="134302" y="163830"/>
                    <a:pt x="128588" y="165735"/>
                  </a:cubicBezTo>
                  <a:cubicBezTo>
                    <a:pt x="118110" y="169545"/>
                    <a:pt x="90488" y="172402"/>
                    <a:pt x="60007" y="172402"/>
                  </a:cubicBezTo>
                  <a:cubicBezTo>
                    <a:pt x="19050" y="172402"/>
                    <a:pt x="0" y="163830"/>
                    <a:pt x="0" y="121920"/>
                  </a:cubicBezTo>
                  <a:cubicBezTo>
                    <a:pt x="0" y="84772"/>
                    <a:pt x="20002" y="74295"/>
                    <a:pt x="55245" y="74295"/>
                  </a:cubicBezTo>
                  <a:lnTo>
                    <a:pt x="105727" y="74295"/>
                  </a:lnTo>
                  <a:lnTo>
                    <a:pt x="105727" y="53340"/>
                  </a:lnTo>
                  <a:cubicBezTo>
                    <a:pt x="105727" y="34290"/>
                    <a:pt x="94297" y="25717"/>
                    <a:pt x="65722" y="25717"/>
                  </a:cubicBezTo>
                  <a:lnTo>
                    <a:pt x="19050" y="25717"/>
                  </a:lnTo>
                  <a:cubicBezTo>
                    <a:pt x="15240" y="25717"/>
                    <a:pt x="14288" y="24765"/>
                    <a:pt x="14288" y="20955"/>
                  </a:cubicBezTo>
                  <a:lnTo>
                    <a:pt x="14288" y="8572"/>
                  </a:lnTo>
                  <a:cubicBezTo>
                    <a:pt x="14288" y="4763"/>
                    <a:pt x="15240" y="3810"/>
                    <a:pt x="19050" y="3810"/>
                  </a:cubicBezTo>
                  <a:cubicBezTo>
                    <a:pt x="37147" y="952"/>
                    <a:pt x="53340" y="0"/>
                    <a:pt x="65722" y="0"/>
                  </a:cubicBezTo>
                  <a:cubicBezTo>
                    <a:pt x="112395" y="0"/>
                    <a:pt x="134302" y="15240"/>
                    <a:pt x="134302" y="48577"/>
                  </a:cubicBezTo>
                  <a:close/>
                  <a:moveTo>
                    <a:pt x="54292" y="99060"/>
                  </a:moveTo>
                  <a:cubicBezTo>
                    <a:pt x="37147" y="99060"/>
                    <a:pt x="28575" y="104775"/>
                    <a:pt x="28575" y="121920"/>
                  </a:cubicBezTo>
                  <a:cubicBezTo>
                    <a:pt x="28575" y="142875"/>
                    <a:pt x="39052" y="146685"/>
                    <a:pt x="64770" y="146685"/>
                  </a:cubicBezTo>
                  <a:cubicBezTo>
                    <a:pt x="74295" y="146685"/>
                    <a:pt x="92392" y="145732"/>
                    <a:pt x="104775" y="142875"/>
                  </a:cubicBezTo>
                  <a:lnTo>
                    <a:pt x="104775" y="98107"/>
                  </a:lnTo>
                  <a:lnTo>
                    <a:pt x="54292" y="98107"/>
                  </a:lnTo>
                  <a:close/>
                </a:path>
              </a:pathLst>
            </a:custGeom>
            <a:solidFill>
              <a:schemeClr val="bg1"/>
            </a:solidFill>
            <a:ln w="9525" cap="flat">
              <a:noFill/>
              <a:prstDash val="solid"/>
              <a:miter/>
            </a:ln>
          </p:spPr>
          <p:txBody>
            <a:bodyPr rtlCol="0" anchor="ctr"/>
            <a:lstStyle/>
            <a:p>
              <a:endParaRPr lang="fr-FR" sz="1800"/>
            </a:p>
          </p:txBody>
        </p:sp>
        <p:sp>
          <p:nvSpPr>
            <p:cNvPr id="39" name="Freeform: Shape 38">
              <a:extLst>
                <a:ext uri="{FF2B5EF4-FFF2-40B4-BE49-F238E27FC236}">
                  <a16:creationId xmlns:a16="http://schemas.microsoft.com/office/drawing/2014/main" id="{40BF78F3-914C-585C-F344-8EFD5A902128}"/>
                </a:ext>
              </a:extLst>
            </p:cNvPr>
            <p:cNvSpPr/>
            <p:nvPr/>
          </p:nvSpPr>
          <p:spPr>
            <a:xfrm>
              <a:off x="11337169" y="648719"/>
              <a:ext cx="43154" cy="51521"/>
            </a:xfrm>
            <a:custGeom>
              <a:avLst/>
              <a:gdLst>
                <a:gd name="connsiteX0" fmla="*/ 142875 w 142875"/>
                <a:gd name="connsiteY0" fmla="*/ 71517 h 170577"/>
                <a:gd name="connsiteX1" fmla="*/ 142875 w 142875"/>
                <a:gd name="connsiteY1" fmla="*/ 165815 h 170577"/>
                <a:gd name="connsiteX2" fmla="*/ 137160 w 142875"/>
                <a:gd name="connsiteY2" fmla="*/ 170577 h 170577"/>
                <a:gd name="connsiteX3" fmla="*/ 117157 w 142875"/>
                <a:gd name="connsiteY3" fmla="*/ 170577 h 170577"/>
                <a:gd name="connsiteX4" fmla="*/ 112395 w 142875"/>
                <a:gd name="connsiteY4" fmla="*/ 165815 h 170577"/>
                <a:gd name="connsiteX5" fmla="*/ 112395 w 142875"/>
                <a:gd name="connsiteY5" fmla="*/ 74375 h 170577"/>
                <a:gd name="connsiteX6" fmla="*/ 73343 w 142875"/>
                <a:gd name="connsiteY6" fmla="*/ 24845 h 170577"/>
                <a:gd name="connsiteX7" fmla="*/ 30480 w 142875"/>
                <a:gd name="connsiteY7" fmla="*/ 24845 h 170577"/>
                <a:gd name="connsiteX8" fmla="*/ 30480 w 142875"/>
                <a:gd name="connsiteY8" fmla="*/ 165815 h 170577"/>
                <a:gd name="connsiteX9" fmla="*/ 25718 w 142875"/>
                <a:gd name="connsiteY9" fmla="*/ 170577 h 170577"/>
                <a:gd name="connsiteX10" fmla="*/ 4763 w 142875"/>
                <a:gd name="connsiteY10" fmla="*/ 170577 h 170577"/>
                <a:gd name="connsiteX11" fmla="*/ 0 w 142875"/>
                <a:gd name="connsiteY11" fmla="*/ 165815 h 170577"/>
                <a:gd name="connsiteX12" fmla="*/ 0 w 142875"/>
                <a:gd name="connsiteY12" fmla="*/ 9605 h 170577"/>
                <a:gd name="connsiteX13" fmla="*/ 4763 w 142875"/>
                <a:gd name="connsiteY13" fmla="*/ 4842 h 170577"/>
                <a:gd name="connsiteX14" fmla="*/ 69532 w 142875"/>
                <a:gd name="connsiteY14" fmla="*/ 80 h 170577"/>
                <a:gd name="connsiteX15" fmla="*/ 142875 w 142875"/>
                <a:gd name="connsiteY15" fmla="*/ 71517 h 17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5" h="170577">
                  <a:moveTo>
                    <a:pt x="142875" y="71517"/>
                  </a:moveTo>
                  <a:lnTo>
                    <a:pt x="142875" y="165815"/>
                  </a:lnTo>
                  <a:cubicBezTo>
                    <a:pt x="142875" y="168672"/>
                    <a:pt x="140970" y="170577"/>
                    <a:pt x="137160" y="170577"/>
                  </a:cubicBezTo>
                  <a:lnTo>
                    <a:pt x="117157" y="170577"/>
                  </a:lnTo>
                  <a:cubicBezTo>
                    <a:pt x="114300" y="170577"/>
                    <a:pt x="112395" y="168672"/>
                    <a:pt x="112395" y="165815"/>
                  </a:cubicBezTo>
                  <a:lnTo>
                    <a:pt x="112395" y="74375"/>
                  </a:lnTo>
                  <a:cubicBezTo>
                    <a:pt x="112395" y="26750"/>
                    <a:pt x="102870" y="24845"/>
                    <a:pt x="73343" y="24845"/>
                  </a:cubicBezTo>
                  <a:lnTo>
                    <a:pt x="30480" y="24845"/>
                  </a:lnTo>
                  <a:lnTo>
                    <a:pt x="30480" y="165815"/>
                  </a:lnTo>
                  <a:cubicBezTo>
                    <a:pt x="30480" y="168672"/>
                    <a:pt x="28575" y="170577"/>
                    <a:pt x="25718" y="170577"/>
                  </a:cubicBezTo>
                  <a:lnTo>
                    <a:pt x="4763" y="170577"/>
                  </a:lnTo>
                  <a:cubicBezTo>
                    <a:pt x="1905" y="170577"/>
                    <a:pt x="0" y="168672"/>
                    <a:pt x="0" y="165815"/>
                  </a:cubicBezTo>
                  <a:lnTo>
                    <a:pt x="0" y="9605"/>
                  </a:lnTo>
                  <a:cubicBezTo>
                    <a:pt x="0" y="5795"/>
                    <a:pt x="1905" y="4842"/>
                    <a:pt x="4763" y="4842"/>
                  </a:cubicBezTo>
                  <a:cubicBezTo>
                    <a:pt x="28575" y="80"/>
                    <a:pt x="54293" y="80"/>
                    <a:pt x="69532" y="80"/>
                  </a:cubicBezTo>
                  <a:cubicBezTo>
                    <a:pt x="125730" y="-873"/>
                    <a:pt x="142875" y="5795"/>
                    <a:pt x="142875" y="71517"/>
                  </a:cubicBezTo>
                  <a:close/>
                </a:path>
              </a:pathLst>
            </a:custGeom>
            <a:solidFill>
              <a:schemeClr val="bg1"/>
            </a:solidFill>
            <a:ln w="9525" cap="flat">
              <a:noFill/>
              <a:prstDash val="solid"/>
              <a:miter/>
            </a:ln>
          </p:spPr>
          <p:txBody>
            <a:bodyPr rtlCol="0" anchor="ctr"/>
            <a:lstStyle/>
            <a:p>
              <a:endParaRPr lang="fr-FR" sz="1800"/>
            </a:p>
          </p:txBody>
        </p:sp>
        <p:sp>
          <p:nvSpPr>
            <p:cNvPr id="40" name="Freeform: Shape 39">
              <a:extLst>
                <a:ext uri="{FF2B5EF4-FFF2-40B4-BE49-F238E27FC236}">
                  <a16:creationId xmlns:a16="http://schemas.microsoft.com/office/drawing/2014/main" id="{9E0C273E-9E81-0B75-CE74-D208DE217BAA}"/>
                </a:ext>
              </a:extLst>
            </p:cNvPr>
            <p:cNvSpPr/>
            <p:nvPr/>
          </p:nvSpPr>
          <p:spPr>
            <a:xfrm>
              <a:off x="11411106" y="648455"/>
              <a:ext cx="40564" cy="52072"/>
            </a:xfrm>
            <a:custGeom>
              <a:avLst/>
              <a:gdLst>
                <a:gd name="connsiteX0" fmla="*/ 134302 w 134302"/>
                <a:gd name="connsiteY0" fmla="*/ 48577 h 172402"/>
                <a:gd name="connsiteX1" fmla="*/ 134302 w 134302"/>
                <a:gd name="connsiteY1" fmla="*/ 157163 h 172402"/>
                <a:gd name="connsiteX2" fmla="*/ 128588 w 134302"/>
                <a:gd name="connsiteY2" fmla="*/ 165735 h 172402"/>
                <a:gd name="connsiteX3" fmla="*/ 60007 w 134302"/>
                <a:gd name="connsiteY3" fmla="*/ 172402 h 172402"/>
                <a:gd name="connsiteX4" fmla="*/ 0 w 134302"/>
                <a:gd name="connsiteY4" fmla="*/ 121920 h 172402"/>
                <a:gd name="connsiteX5" fmla="*/ 55245 w 134302"/>
                <a:gd name="connsiteY5" fmla="*/ 74295 h 172402"/>
                <a:gd name="connsiteX6" fmla="*/ 105727 w 134302"/>
                <a:gd name="connsiteY6" fmla="*/ 74295 h 172402"/>
                <a:gd name="connsiteX7" fmla="*/ 105727 w 134302"/>
                <a:gd name="connsiteY7" fmla="*/ 53340 h 172402"/>
                <a:gd name="connsiteX8" fmla="*/ 65722 w 134302"/>
                <a:gd name="connsiteY8" fmla="*/ 25717 h 172402"/>
                <a:gd name="connsiteX9" fmla="*/ 19050 w 134302"/>
                <a:gd name="connsiteY9" fmla="*/ 25717 h 172402"/>
                <a:gd name="connsiteX10" fmla="*/ 14288 w 134302"/>
                <a:gd name="connsiteY10" fmla="*/ 20955 h 172402"/>
                <a:gd name="connsiteX11" fmla="*/ 14288 w 134302"/>
                <a:gd name="connsiteY11" fmla="*/ 8572 h 172402"/>
                <a:gd name="connsiteX12" fmla="*/ 19050 w 134302"/>
                <a:gd name="connsiteY12" fmla="*/ 3810 h 172402"/>
                <a:gd name="connsiteX13" fmla="*/ 65722 w 134302"/>
                <a:gd name="connsiteY13" fmla="*/ 0 h 172402"/>
                <a:gd name="connsiteX14" fmla="*/ 134302 w 134302"/>
                <a:gd name="connsiteY14" fmla="*/ 48577 h 172402"/>
                <a:gd name="connsiteX15" fmla="*/ 54292 w 134302"/>
                <a:gd name="connsiteY15" fmla="*/ 99060 h 172402"/>
                <a:gd name="connsiteX16" fmla="*/ 28575 w 134302"/>
                <a:gd name="connsiteY16" fmla="*/ 121920 h 172402"/>
                <a:gd name="connsiteX17" fmla="*/ 64770 w 134302"/>
                <a:gd name="connsiteY17" fmla="*/ 146685 h 172402"/>
                <a:gd name="connsiteX18" fmla="*/ 104775 w 134302"/>
                <a:gd name="connsiteY18" fmla="*/ 142875 h 172402"/>
                <a:gd name="connsiteX19" fmla="*/ 104775 w 134302"/>
                <a:gd name="connsiteY19" fmla="*/ 98107 h 172402"/>
                <a:gd name="connsiteX20" fmla="*/ 54292 w 134302"/>
                <a:gd name="connsiteY20" fmla="*/ 98107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302" h="172402">
                  <a:moveTo>
                    <a:pt x="134302" y="48577"/>
                  </a:moveTo>
                  <a:lnTo>
                    <a:pt x="134302" y="157163"/>
                  </a:lnTo>
                  <a:cubicBezTo>
                    <a:pt x="134302" y="160020"/>
                    <a:pt x="134302" y="163830"/>
                    <a:pt x="128588" y="165735"/>
                  </a:cubicBezTo>
                  <a:cubicBezTo>
                    <a:pt x="118110" y="169545"/>
                    <a:pt x="90488" y="172402"/>
                    <a:pt x="60007" y="172402"/>
                  </a:cubicBezTo>
                  <a:cubicBezTo>
                    <a:pt x="19050" y="172402"/>
                    <a:pt x="0" y="163830"/>
                    <a:pt x="0" y="121920"/>
                  </a:cubicBezTo>
                  <a:cubicBezTo>
                    <a:pt x="0" y="84772"/>
                    <a:pt x="20002" y="74295"/>
                    <a:pt x="55245" y="74295"/>
                  </a:cubicBezTo>
                  <a:lnTo>
                    <a:pt x="105727" y="74295"/>
                  </a:lnTo>
                  <a:lnTo>
                    <a:pt x="105727" y="53340"/>
                  </a:lnTo>
                  <a:cubicBezTo>
                    <a:pt x="105727" y="34290"/>
                    <a:pt x="94297" y="25717"/>
                    <a:pt x="65722" y="25717"/>
                  </a:cubicBezTo>
                  <a:lnTo>
                    <a:pt x="19050" y="25717"/>
                  </a:lnTo>
                  <a:cubicBezTo>
                    <a:pt x="15240" y="25717"/>
                    <a:pt x="14288" y="24765"/>
                    <a:pt x="14288" y="20955"/>
                  </a:cubicBezTo>
                  <a:lnTo>
                    <a:pt x="14288" y="8572"/>
                  </a:lnTo>
                  <a:cubicBezTo>
                    <a:pt x="14288" y="4763"/>
                    <a:pt x="15240" y="3810"/>
                    <a:pt x="19050" y="3810"/>
                  </a:cubicBezTo>
                  <a:cubicBezTo>
                    <a:pt x="37147" y="952"/>
                    <a:pt x="53340" y="0"/>
                    <a:pt x="65722" y="0"/>
                  </a:cubicBezTo>
                  <a:cubicBezTo>
                    <a:pt x="112395" y="0"/>
                    <a:pt x="134302" y="15240"/>
                    <a:pt x="134302" y="48577"/>
                  </a:cubicBezTo>
                  <a:close/>
                  <a:moveTo>
                    <a:pt x="54292" y="99060"/>
                  </a:moveTo>
                  <a:cubicBezTo>
                    <a:pt x="37147" y="99060"/>
                    <a:pt x="28575" y="104775"/>
                    <a:pt x="28575" y="121920"/>
                  </a:cubicBezTo>
                  <a:cubicBezTo>
                    <a:pt x="28575" y="142875"/>
                    <a:pt x="39052" y="146685"/>
                    <a:pt x="64770" y="146685"/>
                  </a:cubicBezTo>
                  <a:cubicBezTo>
                    <a:pt x="74295" y="146685"/>
                    <a:pt x="92392" y="145732"/>
                    <a:pt x="104775" y="142875"/>
                  </a:cubicBezTo>
                  <a:lnTo>
                    <a:pt x="104775" y="98107"/>
                  </a:lnTo>
                  <a:lnTo>
                    <a:pt x="54292" y="98107"/>
                  </a:lnTo>
                  <a:close/>
                </a:path>
              </a:pathLst>
            </a:custGeom>
            <a:solidFill>
              <a:schemeClr val="bg1"/>
            </a:solidFill>
            <a:ln w="9525" cap="flat">
              <a:noFill/>
              <a:prstDash val="solid"/>
              <a:miter/>
            </a:ln>
          </p:spPr>
          <p:txBody>
            <a:bodyPr rtlCol="0" anchor="ctr"/>
            <a:lstStyle/>
            <a:p>
              <a:endParaRPr lang="fr-FR" sz="1800"/>
            </a:p>
          </p:txBody>
        </p:sp>
        <p:sp>
          <p:nvSpPr>
            <p:cNvPr id="41" name="Freeform: Shape 40">
              <a:extLst>
                <a:ext uri="{FF2B5EF4-FFF2-40B4-BE49-F238E27FC236}">
                  <a16:creationId xmlns:a16="http://schemas.microsoft.com/office/drawing/2014/main" id="{0BE02A2A-AE07-C1AC-CBC6-B65D0715134C}"/>
                </a:ext>
              </a:extLst>
            </p:cNvPr>
            <p:cNvSpPr/>
            <p:nvPr/>
          </p:nvSpPr>
          <p:spPr>
            <a:xfrm>
              <a:off x="11464041" y="629180"/>
              <a:ext cx="9206" cy="71060"/>
            </a:xfrm>
            <a:custGeom>
              <a:avLst/>
              <a:gdLst>
                <a:gd name="connsiteX0" fmla="*/ 25717 w 30479"/>
                <a:gd name="connsiteY0" fmla="*/ 0 h 235267"/>
                <a:gd name="connsiteX1" fmla="*/ 30480 w 30479"/>
                <a:gd name="connsiteY1" fmla="*/ 4763 h 235267"/>
                <a:gd name="connsiteX2" fmla="*/ 30480 w 30479"/>
                <a:gd name="connsiteY2" fmla="*/ 230505 h 235267"/>
                <a:gd name="connsiteX3" fmla="*/ 25717 w 30479"/>
                <a:gd name="connsiteY3" fmla="*/ 235268 h 235267"/>
                <a:gd name="connsiteX4" fmla="*/ 4763 w 30479"/>
                <a:gd name="connsiteY4" fmla="*/ 235268 h 235267"/>
                <a:gd name="connsiteX5" fmla="*/ 0 w 30479"/>
                <a:gd name="connsiteY5" fmla="*/ 230505 h 235267"/>
                <a:gd name="connsiteX6" fmla="*/ 0 w 30479"/>
                <a:gd name="connsiteY6" fmla="*/ 4763 h 235267"/>
                <a:gd name="connsiteX7" fmla="*/ 4763 w 30479"/>
                <a:gd name="connsiteY7" fmla="*/ 0 h 235267"/>
                <a:gd name="connsiteX8" fmla="*/ 25717 w 30479"/>
                <a:gd name="connsiteY8" fmla="*/ 0 h 23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79" h="235267">
                  <a:moveTo>
                    <a:pt x="25717" y="0"/>
                  </a:moveTo>
                  <a:cubicBezTo>
                    <a:pt x="28575" y="0"/>
                    <a:pt x="30480" y="1905"/>
                    <a:pt x="30480" y="4763"/>
                  </a:cubicBezTo>
                  <a:lnTo>
                    <a:pt x="30480" y="230505"/>
                  </a:lnTo>
                  <a:cubicBezTo>
                    <a:pt x="30480" y="233363"/>
                    <a:pt x="28575" y="235268"/>
                    <a:pt x="25717" y="235268"/>
                  </a:cubicBezTo>
                  <a:lnTo>
                    <a:pt x="4763" y="235268"/>
                  </a:lnTo>
                  <a:cubicBezTo>
                    <a:pt x="1905" y="235268"/>
                    <a:pt x="0" y="233363"/>
                    <a:pt x="0" y="230505"/>
                  </a:cubicBezTo>
                  <a:lnTo>
                    <a:pt x="0" y="4763"/>
                  </a:lnTo>
                  <a:cubicBezTo>
                    <a:pt x="0" y="1905"/>
                    <a:pt x="1905" y="0"/>
                    <a:pt x="4763" y="0"/>
                  </a:cubicBezTo>
                  <a:lnTo>
                    <a:pt x="25717" y="0"/>
                  </a:lnTo>
                  <a:close/>
                </a:path>
              </a:pathLst>
            </a:custGeom>
            <a:solidFill>
              <a:schemeClr val="bg1"/>
            </a:solidFill>
            <a:ln w="9525" cap="flat">
              <a:noFill/>
              <a:prstDash val="solid"/>
              <a:miter/>
            </a:ln>
          </p:spPr>
          <p:txBody>
            <a:bodyPr rtlCol="0" anchor="ctr"/>
            <a:lstStyle/>
            <a:p>
              <a:endParaRPr lang="fr-FR" sz="1800"/>
            </a:p>
          </p:txBody>
        </p:sp>
        <p:sp>
          <p:nvSpPr>
            <p:cNvPr id="42" name="Freeform: Shape 41">
              <a:extLst>
                <a:ext uri="{FF2B5EF4-FFF2-40B4-BE49-F238E27FC236}">
                  <a16:creationId xmlns:a16="http://schemas.microsoft.com/office/drawing/2014/main" id="{E6566DC1-46F3-0C21-B82C-B1408F39316A}"/>
                </a:ext>
              </a:extLst>
            </p:cNvPr>
            <p:cNvSpPr/>
            <p:nvPr/>
          </p:nvSpPr>
          <p:spPr>
            <a:xfrm>
              <a:off x="11485906" y="629180"/>
              <a:ext cx="9206" cy="71060"/>
            </a:xfrm>
            <a:custGeom>
              <a:avLst/>
              <a:gdLst>
                <a:gd name="connsiteX0" fmla="*/ 25717 w 30479"/>
                <a:gd name="connsiteY0" fmla="*/ 0 h 235267"/>
                <a:gd name="connsiteX1" fmla="*/ 30480 w 30479"/>
                <a:gd name="connsiteY1" fmla="*/ 4763 h 235267"/>
                <a:gd name="connsiteX2" fmla="*/ 30480 w 30479"/>
                <a:gd name="connsiteY2" fmla="*/ 230505 h 235267"/>
                <a:gd name="connsiteX3" fmla="*/ 25717 w 30479"/>
                <a:gd name="connsiteY3" fmla="*/ 235268 h 235267"/>
                <a:gd name="connsiteX4" fmla="*/ 4763 w 30479"/>
                <a:gd name="connsiteY4" fmla="*/ 235268 h 235267"/>
                <a:gd name="connsiteX5" fmla="*/ 0 w 30479"/>
                <a:gd name="connsiteY5" fmla="*/ 230505 h 235267"/>
                <a:gd name="connsiteX6" fmla="*/ 0 w 30479"/>
                <a:gd name="connsiteY6" fmla="*/ 4763 h 235267"/>
                <a:gd name="connsiteX7" fmla="*/ 4763 w 30479"/>
                <a:gd name="connsiteY7" fmla="*/ 0 h 235267"/>
                <a:gd name="connsiteX8" fmla="*/ 25717 w 30479"/>
                <a:gd name="connsiteY8" fmla="*/ 0 h 23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79" h="235267">
                  <a:moveTo>
                    <a:pt x="25717" y="0"/>
                  </a:moveTo>
                  <a:cubicBezTo>
                    <a:pt x="28575" y="0"/>
                    <a:pt x="30480" y="1905"/>
                    <a:pt x="30480" y="4763"/>
                  </a:cubicBezTo>
                  <a:lnTo>
                    <a:pt x="30480" y="230505"/>
                  </a:lnTo>
                  <a:cubicBezTo>
                    <a:pt x="30480" y="233363"/>
                    <a:pt x="28575" y="235268"/>
                    <a:pt x="25717" y="235268"/>
                  </a:cubicBezTo>
                  <a:lnTo>
                    <a:pt x="4763" y="235268"/>
                  </a:lnTo>
                  <a:cubicBezTo>
                    <a:pt x="1905" y="235268"/>
                    <a:pt x="0" y="233363"/>
                    <a:pt x="0" y="230505"/>
                  </a:cubicBezTo>
                  <a:lnTo>
                    <a:pt x="0" y="4763"/>
                  </a:lnTo>
                  <a:cubicBezTo>
                    <a:pt x="0" y="1905"/>
                    <a:pt x="1905" y="0"/>
                    <a:pt x="4763" y="0"/>
                  </a:cubicBezTo>
                  <a:lnTo>
                    <a:pt x="25717" y="0"/>
                  </a:lnTo>
                  <a:close/>
                </a:path>
              </a:pathLst>
            </a:custGeom>
            <a:solidFill>
              <a:schemeClr val="bg1"/>
            </a:solidFill>
            <a:ln w="9525" cap="flat">
              <a:noFill/>
              <a:prstDash val="solid"/>
              <a:miter/>
            </a:ln>
          </p:spPr>
          <p:txBody>
            <a:bodyPr rtlCol="0" anchor="ctr"/>
            <a:lstStyle/>
            <a:p>
              <a:endParaRPr lang="fr-FR" sz="1800"/>
            </a:p>
          </p:txBody>
        </p:sp>
        <p:sp>
          <p:nvSpPr>
            <p:cNvPr id="43" name="Freeform: Shape 42">
              <a:extLst>
                <a:ext uri="{FF2B5EF4-FFF2-40B4-BE49-F238E27FC236}">
                  <a16:creationId xmlns:a16="http://schemas.microsoft.com/office/drawing/2014/main" id="{B3A956B8-47E3-007C-1F06-B5BC4C0E5AE7}"/>
                </a:ext>
              </a:extLst>
            </p:cNvPr>
            <p:cNvSpPr/>
            <p:nvPr/>
          </p:nvSpPr>
          <p:spPr>
            <a:xfrm>
              <a:off x="11525607" y="634571"/>
              <a:ext cx="27618" cy="66531"/>
            </a:xfrm>
            <a:custGeom>
              <a:avLst/>
              <a:gdLst>
                <a:gd name="connsiteX0" fmla="*/ 45720 w 91440"/>
                <a:gd name="connsiteY0" fmla="*/ 248 h 220275"/>
                <a:gd name="connsiteX1" fmla="*/ 51435 w 91440"/>
                <a:gd name="connsiteY1" fmla="*/ 4058 h 220275"/>
                <a:gd name="connsiteX2" fmla="*/ 51435 w 91440"/>
                <a:gd name="connsiteY2" fmla="*/ 47873 h 220275"/>
                <a:gd name="connsiteX3" fmla="*/ 83820 w 91440"/>
                <a:gd name="connsiteY3" fmla="*/ 47873 h 220275"/>
                <a:gd name="connsiteX4" fmla="*/ 88582 w 91440"/>
                <a:gd name="connsiteY4" fmla="*/ 52635 h 220275"/>
                <a:gd name="connsiteX5" fmla="*/ 88582 w 91440"/>
                <a:gd name="connsiteY5" fmla="*/ 66923 h 220275"/>
                <a:gd name="connsiteX6" fmla="*/ 83820 w 91440"/>
                <a:gd name="connsiteY6" fmla="*/ 71685 h 220275"/>
                <a:gd name="connsiteX7" fmla="*/ 51435 w 91440"/>
                <a:gd name="connsiteY7" fmla="*/ 71685 h 220275"/>
                <a:gd name="connsiteX8" fmla="*/ 51435 w 91440"/>
                <a:gd name="connsiteY8" fmla="*/ 176460 h 220275"/>
                <a:gd name="connsiteX9" fmla="*/ 71438 w 91440"/>
                <a:gd name="connsiteY9" fmla="*/ 193605 h 220275"/>
                <a:gd name="connsiteX10" fmla="*/ 86678 w 91440"/>
                <a:gd name="connsiteY10" fmla="*/ 193605 h 220275"/>
                <a:gd name="connsiteX11" fmla="*/ 91440 w 91440"/>
                <a:gd name="connsiteY11" fmla="*/ 198368 h 220275"/>
                <a:gd name="connsiteX12" fmla="*/ 91440 w 91440"/>
                <a:gd name="connsiteY12" fmla="*/ 213608 h 220275"/>
                <a:gd name="connsiteX13" fmla="*/ 86678 w 91440"/>
                <a:gd name="connsiteY13" fmla="*/ 218370 h 220275"/>
                <a:gd name="connsiteX14" fmla="*/ 69532 w 91440"/>
                <a:gd name="connsiteY14" fmla="*/ 220275 h 220275"/>
                <a:gd name="connsiteX15" fmla="*/ 21907 w 91440"/>
                <a:gd name="connsiteY15" fmla="*/ 185033 h 220275"/>
                <a:gd name="connsiteX16" fmla="*/ 21907 w 91440"/>
                <a:gd name="connsiteY16" fmla="*/ 71685 h 220275"/>
                <a:gd name="connsiteX17" fmla="*/ 4763 w 91440"/>
                <a:gd name="connsiteY17" fmla="*/ 71685 h 220275"/>
                <a:gd name="connsiteX18" fmla="*/ 0 w 91440"/>
                <a:gd name="connsiteY18" fmla="*/ 66923 h 220275"/>
                <a:gd name="connsiteX19" fmla="*/ 0 w 91440"/>
                <a:gd name="connsiteY19" fmla="*/ 52635 h 220275"/>
                <a:gd name="connsiteX20" fmla="*/ 4763 w 91440"/>
                <a:gd name="connsiteY20" fmla="*/ 47873 h 220275"/>
                <a:gd name="connsiteX21" fmla="*/ 21907 w 91440"/>
                <a:gd name="connsiteY21" fmla="*/ 47873 h 220275"/>
                <a:gd name="connsiteX22" fmla="*/ 21907 w 91440"/>
                <a:gd name="connsiteY22" fmla="*/ 10725 h 220275"/>
                <a:gd name="connsiteX23" fmla="*/ 25718 w 91440"/>
                <a:gd name="connsiteY23" fmla="*/ 5963 h 220275"/>
                <a:gd name="connsiteX24" fmla="*/ 45720 w 91440"/>
                <a:gd name="connsiteY24" fmla="*/ 248 h 22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440" h="220275">
                  <a:moveTo>
                    <a:pt x="45720" y="248"/>
                  </a:moveTo>
                  <a:cubicBezTo>
                    <a:pt x="49530" y="-705"/>
                    <a:pt x="51435" y="1200"/>
                    <a:pt x="51435" y="4058"/>
                  </a:cubicBezTo>
                  <a:lnTo>
                    <a:pt x="51435" y="47873"/>
                  </a:lnTo>
                  <a:lnTo>
                    <a:pt x="83820" y="47873"/>
                  </a:lnTo>
                  <a:cubicBezTo>
                    <a:pt x="87630" y="47873"/>
                    <a:pt x="88582" y="49778"/>
                    <a:pt x="88582" y="52635"/>
                  </a:cubicBezTo>
                  <a:lnTo>
                    <a:pt x="88582" y="66923"/>
                  </a:lnTo>
                  <a:cubicBezTo>
                    <a:pt x="88582" y="69780"/>
                    <a:pt x="86678" y="71685"/>
                    <a:pt x="83820" y="71685"/>
                  </a:cubicBezTo>
                  <a:lnTo>
                    <a:pt x="51435" y="71685"/>
                  </a:lnTo>
                  <a:lnTo>
                    <a:pt x="51435" y="176460"/>
                  </a:lnTo>
                  <a:cubicBezTo>
                    <a:pt x="51435" y="189795"/>
                    <a:pt x="55245" y="193605"/>
                    <a:pt x="71438" y="193605"/>
                  </a:cubicBezTo>
                  <a:lnTo>
                    <a:pt x="86678" y="193605"/>
                  </a:lnTo>
                  <a:cubicBezTo>
                    <a:pt x="90488" y="193605"/>
                    <a:pt x="91440" y="194558"/>
                    <a:pt x="91440" y="198368"/>
                  </a:cubicBezTo>
                  <a:lnTo>
                    <a:pt x="91440" y="213608"/>
                  </a:lnTo>
                  <a:cubicBezTo>
                    <a:pt x="91440" y="216465"/>
                    <a:pt x="89535" y="218370"/>
                    <a:pt x="86678" y="218370"/>
                  </a:cubicBezTo>
                  <a:cubicBezTo>
                    <a:pt x="80010" y="220275"/>
                    <a:pt x="72390" y="220275"/>
                    <a:pt x="69532" y="220275"/>
                  </a:cubicBezTo>
                  <a:cubicBezTo>
                    <a:pt x="47625" y="220275"/>
                    <a:pt x="21907" y="220275"/>
                    <a:pt x="21907" y="185033"/>
                  </a:cubicBezTo>
                  <a:lnTo>
                    <a:pt x="21907" y="71685"/>
                  </a:lnTo>
                  <a:lnTo>
                    <a:pt x="4763" y="71685"/>
                  </a:lnTo>
                  <a:cubicBezTo>
                    <a:pt x="1905" y="71685"/>
                    <a:pt x="0" y="69780"/>
                    <a:pt x="0" y="66923"/>
                  </a:cubicBezTo>
                  <a:lnTo>
                    <a:pt x="0" y="52635"/>
                  </a:lnTo>
                  <a:cubicBezTo>
                    <a:pt x="0" y="49778"/>
                    <a:pt x="1905" y="47873"/>
                    <a:pt x="4763" y="47873"/>
                  </a:cubicBezTo>
                  <a:lnTo>
                    <a:pt x="21907" y="47873"/>
                  </a:lnTo>
                  <a:lnTo>
                    <a:pt x="21907" y="10725"/>
                  </a:lnTo>
                  <a:cubicBezTo>
                    <a:pt x="21907" y="7868"/>
                    <a:pt x="22860" y="5963"/>
                    <a:pt x="25718" y="5963"/>
                  </a:cubicBezTo>
                  <a:lnTo>
                    <a:pt x="45720" y="248"/>
                  </a:lnTo>
                  <a:close/>
                </a:path>
              </a:pathLst>
            </a:custGeom>
            <a:solidFill>
              <a:schemeClr val="bg1"/>
            </a:solidFill>
            <a:ln w="9525" cap="flat">
              <a:noFill/>
              <a:prstDash val="solid"/>
              <a:miter/>
            </a:ln>
          </p:spPr>
          <p:txBody>
            <a:bodyPr rtlCol="0" anchor="ctr"/>
            <a:lstStyle/>
            <a:p>
              <a:endParaRPr lang="fr-FR" sz="1800"/>
            </a:p>
          </p:txBody>
        </p:sp>
        <p:sp>
          <p:nvSpPr>
            <p:cNvPr id="44" name="Freeform: Shape 43">
              <a:extLst>
                <a:ext uri="{FF2B5EF4-FFF2-40B4-BE49-F238E27FC236}">
                  <a16:creationId xmlns:a16="http://schemas.microsoft.com/office/drawing/2014/main" id="{78C56CEE-69A8-1A02-EF2D-F8C3BD2BAB6B}"/>
                </a:ext>
              </a:extLst>
            </p:cNvPr>
            <p:cNvSpPr/>
            <p:nvPr/>
          </p:nvSpPr>
          <p:spPr>
            <a:xfrm>
              <a:off x="11561568" y="648455"/>
              <a:ext cx="26468" cy="52360"/>
            </a:xfrm>
            <a:custGeom>
              <a:avLst/>
              <a:gdLst>
                <a:gd name="connsiteX0" fmla="*/ 82868 w 87630"/>
                <a:gd name="connsiteY0" fmla="*/ 3810 h 173354"/>
                <a:gd name="connsiteX1" fmla="*/ 87630 w 87630"/>
                <a:gd name="connsiteY1" fmla="*/ 9525 h 173354"/>
                <a:gd name="connsiteX2" fmla="*/ 87630 w 87630"/>
                <a:gd name="connsiteY2" fmla="*/ 22860 h 173354"/>
                <a:gd name="connsiteX3" fmla="*/ 82868 w 87630"/>
                <a:gd name="connsiteY3" fmla="*/ 27622 h 173354"/>
                <a:gd name="connsiteX4" fmla="*/ 56197 w 87630"/>
                <a:gd name="connsiteY4" fmla="*/ 27622 h 173354"/>
                <a:gd name="connsiteX5" fmla="*/ 29528 w 87630"/>
                <a:gd name="connsiteY5" fmla="*/ 44767 h 173354"/>
                <a:gd name="connsiteX6" fmla="*/ 29528 w 87630"/>
                <a:gd name="connsiteY6" fmla="*/ 168592 h 173354"/>
                <a:gd name="connsiteX7" fmla="*/ 24765 w 87630"/>
                <a:gd name="connsiteY7" fmla="*/ 173355 h 173354"/>
                <a:gd name="connsiteX8" fmla="*/ 4763 w 87630"/>
                <a:gd name="connsiteY8" fmla="*/ 173355 h 173354"/>
                <a:gd name="connsiteX9" fmla="*/ 0 w 87630"/>
                <a:gd name="connsiteY9" fmla="*/ 168592 h 173354"/>
                <a:gd name="connsiteX10" fmla="*/ 0 w 87630"/>
                <a:gd name="connsiteY10" fmla="*/ 36195 h 173354"/>
                <a:gd name="connsiteX11" fmla="*/ 49530 w 87630"/>
                <a:gd name="connsiteY11" fmla="*/ 0 h 173354"/>
                <a:gd name="connsiteX12" fmla="*/ 82868 w 87630"/>
                <a:gd name="connsiteY12" fmla="*/ 3810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30" h="173354">
                  <a:moveTo>
                    <a:pt x="82868" y="3810"/>
                  </a:moveTo>
                  <a:cubicBezTo>
                    <a:pt x="85725" y="4763"/>
                    <a:pt x="87630" y="5715"/>
                    <a:pt x="87630" y="9525"/>
                  </a:cubicBezTo>
                  <a:lnTo>
                    <a:pt x="87630" y="22860"/>
                  </a:lnTo>
                  <a:cubicBezTo>
                    <a:pt x="87630" y="25717"/>
                    <a:pt x="85725" y="27622"/>
                    <a:pt x="82868" y="27622"/>
                  </a:cubicBezTo>
                  <a:lnTo>
                    <a:pt x="56197" y="27622"/>
                  </a:lnTo>
                  <a:cubicBezTo>
                    <a:pt x="34290" y="27622"/>
                    <a:pt x="29528" y="31432"/>
                    <a:pt x="29528" y="44767"/>
                  </a:cubicBezTo>
                  <a:lnTo>
                    <a:pt x="29528" y="168592"/>
                  </a:lnTo>
                  <a:cubicBezTo>
                    <a:pt x="29528" y="171450"/>
                    <a:pt x="27622" y="173355"/>
                    <a:pt x="24765" y="173355"/>
                  </a:cubicBezTo>
                  <a:lnTo>
                    <a:pt x="4763" y="173355"/>
                  </a:lnTo>
                  <a:cubicBezTo>
                    <a:pt x="1905" y="173355"/>
                    <a:pt x="0" y="171450"/>
                    <a:pt x="0" y="168592"/>
                  </a:cubicBezTo>
                  <a:lnTo>
                    <a:pt x="0" y="36195"/>
                  </a:lnTo>
                  <a:cubicBezTo>
                    <a:pt x="0" y="952"/>
                    <a:pt x="31432" y="0"/>
                    <a:pt x="49530" y="0"/>
                  </a:cubicBezTo>
                  <a:cubicBezTo>
                    <a:pt x="55245" y="0"/>
                    <a:pt x="77153" y="952"/>
                    <a:pt x="82868" y="3810"/>
                  </a:cubicBezTo>
                  <a:close/>
                </a:path>
              </a:pathLst>
            </a:custGeom>
            <a:solidFill>
              <a:schemeClr val="bg1"/>
            </a:solidFill>
            <a:ln w="9525" cap="flat">
              <a:noFill/>
              <a:prstDash val="solid"/>
              <a:miter/>
            </a:ln>
          </p:spPr>
          <p:txBody>
            <a:bodyPr rtlCol="0" anchor="ctr"/>
            <a:lstStyle/>
            <a:p>
              <a:endParaRPr lang="fr-FR" sz="1800"/>
            </a:p>
          </p:txBody>
        </p:sp>
        <p:sp>
          <p:nvSpPr>
            <p:cNvPr id="45" name="Freeform: Shape 44">
              <a:extLst>
                <a:ext uri="{FF2B5EF4-FFF2-40B4-BE49-F238E27FC236}">
                  <a16:creationId xmlns:a16="http://schemas.microsoft.com/office/drawing/2014/main" id="{374E5F79-01C4-1CB3-F475-5B61A8B48410}"/>
                </a:ext>
              </a:extLst>
            </p:cNvPr>
            <p:cNvSpPr/>
            <p:nvPr/>
          </p:nvSpPr>
          <p:spPr>
            <a:xfrm>
              <a:off x="11595228" y="648743"/>
              <a:ext cx="42866" cy="52072"/>
            </a:xfrm>
            <a:custGeom>
              <a:avLst/>
              <a:gdLst>
                <a:gd name="connsiteX0" fmla="*/ 137160 w 141922"/>
                <a:gd name="connsiteY0" fmla="*/ 952 h 172402"/>
                <a:gd name="connsiteX1" fmla="*/ 141922 w 141922"/>
                <a:gd name="connsiteY1" fmla="*/ 5715 h 172402"/>
                <a:gd name="connsiteX2" fmla="*/ 141922 w 141922"/>
                <a:gd name="connsiteY2" fmla="*/ 162877 h 172402"/>
                <a:gd name="connsiteX3" fmla="*/ 137160 w 141922"/>
                <a:gd name="connsiteY3" fmla="*/ 167640 h 172402"/>
                <a:gd name="connsiteX4" fmla="*/ 72390 w 141922"/>
                <a:gd name="connsiteY4" fmla="*/ 172402 h 172402"/>
                <a:gd name="connsiteX5" fmla="*/ 0 w 141922"/>
                <a:gd name="connsiteY5" fmla="*/ 99060 h 172402"/>
                <a:gd name="connsiteX6" fmla="*/ 0 w 141922"/>
                <a:gd name="connsiteY6" fmla="*/ 4763 h 172402"/>
                <a:gd name="connsiteX7" fmla="*/ 5715 w 141922"/>
                <a:gd name="connsiteY7" fmla="*/ 0 h 172402"/>
                <a:gd name="connsiteX8" fmla="*/ 25717 w 141922"/>
                <a:gd name="connsiteY8" fmla="*/ 0 h 172402"/>
                <a:gd name="connsiteX9" fmla="*/ 30480 w 141922"/>
                <a:gd name="connsiteY9" fmla="*/ 4763 h 172402"/>
                <a:gd name="connsiteX10" fmla="*/ 30480 w 141922"/>
                <a:gd name="connsiteY10" fmla="*/ 96202 h 172402"/>
                <a:gd name="connsiteX11" fmla="*/ 69532 w 141922"/>
                <a:gd name="connsiteY11" fmla="*/ 145732 h 172402"/>
                <a:gd name="connsiteX12" fmla="*/ 112395 w 141922"/>
                <a:gd name="connsiteY12" fmla="*/ 145732 h 172402"/>
                <a:gd name="connsiteX13" fmla="*/ 112395 w 141922"/>
                <a:gd name="connsiteY13" fmla="*/ 5715 h 172402"/>
                <a:gd name="connsiteX14" fmla="*/ 117157 w 141922"/>
                <a:gd name="connsiteY14" fmla="*/ 952 h 172402"/>
                <a:gd name="connsiteX15" fmla="*/ 137160 w 141922"/>
                <a:gd name="connsiteY15" fmla="*/ 952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922" h="172402">
                  <a:moveTo>
                    <a:pt x="137160" y="952"/>
                  </a:moveTo>
                  <a:cubicBezTo>
                    <a:pt x="140017" y="952"/>
                    <a:pt x="141922" y="2857"/>
                    <a:pt x="141922" y="5715"/>
                  </a:cubicBezTo>
                  <a:lnTo>
                    <a:pt x="141922" y="162877"/>
                  </a:lnTo>
                  <a:cubicBezTo>
                    <a:pt x="141922" y="166688"/>
                    <a:pt x="140017" y="166688"/>
                    <a:pt x="137160" y="167640"/>
                  </a:cubicBezTo>
                  <a:cubicBezTo>
                    <a:pt x="112395" y="172402"/>
                    <a:pt x="86677" y="172402"/>
                    <a:pt x="72390" y="172402"/>
                  </a:cubicBezTo>
                  <a:cubicBezTo>
                    <a:pt x="17145" y="172402"/>
                    <a:pt x="0" y="164782"/>
                    <a:pt x="0" y="99060"/>
                  </a:cubicBezTo>
                  <a:lnTo>
                    <a:pt x="0" y="4763"/>
                  </a:lnTo>
                  <a:cubicBezTo>
                    <a:pt x="0" y="1905"/>
                    <a:pt x="1905" y="0"/>
                    <a:pt x="5715" y="0"/>
                  </a:cubicBezTo>
                  <a:lnTo>
                    <a:pt x="25717" y="0"/>
                  </a:lnTo>
                  <a:cubicBezTo>
                    <a:pt x="28575" y="0"/>
                    <a:pt x="30480" y="1905"/>
                    <a:pt x="30480" y="4763"/>
                  </a:cubicBezTo>
                  <a:lnTo>
                    <a:pt x="30480" y="96202"/>
                  </a:lnTo>
                  <a:cubicBezTo>
                    <a:pt x="30480" y="143827"/>
                    <a:pt x="40005" y="145732"/>
                    <a:pt x="69532" y="145732"/>
                  </a:cubicBezTo>
                  <a:lnTo>
                    <a:pt x="112395" y="145732"/>
                  </a:lnTo>
                  <a:lnTo>
                    <a:pt x="112395" y="5715"/>
                  </a:lnTo>
                  <a:cubicBezTo>
                    <a:pt x="112395" y="2857"/>
                    <a:pt x="114300" y="952"/>
                    <a:pt x="117157" y="952"/>
                  </a:cubicBezTo>
                  <a:lnTo>
                    <a:pt x="137160" y="952"/>
                  </a:lnTo>
                  <a:close/>
                </a:path>
              </a:pathLst>
            </a:custGeom>
            <a:solidFill>
              <a:schemeClr val="bg1"/>
            </a:solidFill>
            <a:ln w="9525" cap="flat">
              <a:noFill/>
              <a:prstDash val="solid"/>
              <a:miter/>
            </a:ln>
          </p:spPr>
          <p:txBody>
            <a:bodyPr rtlCol="0" anchor="ctr"/>
            <a:lstStyle/>
            <a:p>
              <a:endParaRPr lang="fr-FR" sz="1800"/>
            </a:p>
          </p:txBody>
        </p:sp>
        <p:sp>
          <p:nvSpPr>
            <p:cNvPr id="46" name="Freeform: Shape 45">
              <a:extLst>
                <a:ext uri="{FF2B5EF4-FFF2-40B4-BE49-F238E27FC236}">
                  <a16:creationId xmlns:a16="http://schemas.microsoft.com/office/drawing/2014/main" id="{0ADCFAA3-31BF-5287-6072-60FEE7DDAD30}"/>
                </a:ext>
              </a:extLst>
            </p:cNvPr>
            <p:cNvSpPr/>
            <p:nvPr/>
          </p:nvSpPr>
          <p:spPr>
            <a:xfrm>
              <a:off x="11648451" y="648168"/>
              <a:ext cx="37687" cy="52647"/>
            </a:xfrm>
            <a:custGeom>
              <a:avLst/>
              <a:gdLst>
                <a:gd name="connsiteX0" fmla="*/ 114300 w 124777"/>
                <a:gd name="connsiteY0" fmla="*/ 3810 h 174307"/>
                <a:gd name="connsiteX1" fmla="*/ 119063 w 124777"/>
                <a:gd name="connsiteY1" fmla="*/ 8573 h 174307"/>
                <a:gd name="connsiteX2" fmla="*/ 119063 w 124777"/>
                <a:gd name="connsiteY2" fmla="*/ 21908 h 174307"/>
                <a:gd name="connsiteX3" fmla="*/ 114300 w 124777"/>
                <a:gd name="connsiteY3" fmla="*/ 26670 h 174307"/>
                <a:gd name="connsiteX4" fmla="*/ 56197 w 124777"/>
                <a:gd name="connsiteY4" fmla="*/ 26670 h 174307"/>
                <a:gd name="connsiteX5" fmla="*/ 33338 w 124777"/>
                <a:gd name="connsiteY5" fmla="*/ 42863 h 174307"/>
                <a:gd name="connsiteX6" fmla="*/ 33338 w 124777"/>
                <a:gd name="connsiteY6" fmla="*/ 46673 h 174307"/>
                <a:gd name="connsiteX7" fmla="*/ 52388 w 124777"/>
                <a:gd name="connsiteY7" fmla="*/ 68580 h 174307"/>
                <a:gd name="connsiteX8" fmla="*/ 93345 w 124777"/>
                <a:gd name="connsiteY8" fmla="*/ 84773 h 174307"/>
                <a:gd name="connsiteX9" fmla="*/ 124777 w 124777"/>
                <a:gd name="connsiteY9" fmla="*/ 128588 h 174307"/>
                <a:gd name="connsiteX10" fmla="*/ 124777 w 124777"/>
                <a:gd name="connsiteY10" fmla="*/ 132398 h 174307"/>
                <a:gd name="connsiteX11" fmla="*/ 61913 w 124777"/>
                <a:gd name="connsiteY11" fmla="*/ 174308 h 174307"/>
                <a:gd name="connsiteX12" fmla="*/ 4763 w 124777"/>
                <a:gd name="connsiteY12" fmla="*/ 171450 h 174307"/>
                <a:gd name="connsiteX13" fmla="*/ 0 w 124777"/>
                <a:gd name="connsiteY13" fmla="*/ 166688 h 174307"/>
                <a:gd name="connsiteX14" fmla="*/ 0 w 124777"/>
                <a:gd name="connsiteY14" fmla="*/ 153353 h 174307"/>
                <a:gd name="connsiteX15" fmla="*/ 4763 w 124777"/>
                <a:gd name="connsiteY15" fmla="*/ 148590 h 174307"/>
                <a:gd name="connsiteX16" fmla="*/ 61913 w 124777"/>
                <a:gd name="connsiteY16" fmla="*/ 148590 h 174307"/>
                <a:gd name="connsiteX17" fmla="*/ 94297 w 124777"/>
                <a:gd name="connsiteY17" fmla="*/ 132398 h 174307"/>
                <a:gd name="connsiteX18" fmla="*/ 94297 w 124777"/>
                <a:gd name="connsiteY18" fmla="*/ 128588 h 174307"/>
                <a:gd name="connsiteX19" fmla="*/ 76200 w 124777"/>
                <a:gd name="connsiteY19" fmla="*/ 107633 h 174307"/>
                <a:gd name="connsiteX20" fmla="*/ 32385 w 124777"/>
                <a:gd name="connsiteY20" fmla="*/ 90488 h 174307"/>
                <a:gd name="connsiteX21" fmla="*/ 2857 w 124777"/>
                <a:gd name="connsiteY21" fmla="*/ 45720 h 174307"/>
                <a:gd name="connsiteX22" fmla="*/ 2857 w 124777"/>
                <a:gd name="connsiteY22" fmla="*/ 39053 h 174307"/>
                <a:gd name="connsiteX23" fmla="*/ 65722 w 124777"/>
                <a:gd name="connsiteY23" fmla="*/ 0 h 174307"/>
                <a:gd name="connsiteX24" fmla="*/ 114300 w 124777"/>
                <a:gd name="connsiteY24" fmla="*/ 3810 h 17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77" h="174307">
                  <a:moveTo>
                    <a:pt x="114300" y="3810"/>
                  </a:moveTo>
                  <a:cubicBezTo>
                    <a:pt x="117157" y="3810"/>
                    <a:pt x="119063" y="5715"/>
                    <a:pt x="119063" y="8573"/>
                  </a:cubicBezTo>
                  <a:lnTo>
                    <a:pt x="119063" y="21908"/>
                  </a:lnTo>
                  <a:cubicBezTo>
                    <a:pt x="119063" y="24765"/>
                    <a:pt x="117157" y="26670"/>
                    <a:pt x="114300" y="26670"/>
                  </a:cubicBezTo>
                  <a:lnTo>
                    <a:pt x="56197" y="26670"/>
                  </a:lnTo>
                  <a:cubicBezTo>
                    <a:pt x="41910" y="26670"/>
                    <a:pt x="33338" y="31433"/>
                    <a:pt x="33338" y="42863"/>
                  </a:cubicBezTo>
                  <a:lnTo>
                    <a:pt x="33338" y="46673"/>
                  </a:lnTo>
                  <a:cubicBezTo>
                    <a:pt x="33338" y="55245"/>
                    <a:pt x="37147" y="62865"/>
                    <a:pt x="52388" y="68580"/>
                  </a:cubicBezTo>
                  <a:lnTo>
                    <a:pt x="93345" y="84773"/>
                  </a:lnTo>
                  <a:cubicBezTo>
                    <a:pt x="121920" y="95250"/>
                    <a:pt x="124777" y="111443"/>
                    <a:pt x="124777" y="128588"/>
                  </a:cubicBezTo>
                  <a:lnTo>
                    <a:pt x="124777" y="132398"/>
                  </a:lnTo>
                  <a:cubicBezTo>
                    <a:pt x="124777" y="167640"/>
                    <a:pt x="103822" y="174308"/>
                    <a:pt x="61913" y="174308"/>
                  </a:cubicBezTo>
                  <a:cubicBezTo>
                    <a:pt x="35242" y="174308"/>
                    <a:pt x="10477" y="172403"/>
                    <a:pt x="4763" y="171450"/>
                  </a:cubicBezTo>
                  <a:cubicBezTo>
                    <a:pt x="952" y="171450"/>
                    <a:pt x="0" y="169545"/>
                    <a:pt x="0" y="166688"/>
                  </a:cubicBezTo>
                  <a:lnTo>
                    <a:pt x="0" y="153353"/>
                  </a:lnTo>
                  <a:cubicBezTo>
                    <a:pt x="0" y="150495"/>
                    <a:pt x="1905" y="148590"/>
                    <a:pt x="4763" y="148590"/>
                  </a:cubicBezTo>
                  <a:lnTo>
                    <a:pt x="61913" y="148590"/>
                  </a:lnTo>
                  <a:cubicBezTo>
                    <a:pt x="86677" y="148590"/>
                    <a:pt x="94297" y="145733"/>
                    <a:pt x="94297" y="132398"/>
                  </a:cubicBezTo>
                  <a:lnTo>
                    <a:pt x="94297" y="128588"/>
                  </a:lnTo>
                  <a:cubicBezTo>
                    <a:pt x="94297" y="120015"/>
                    <a:pt x="90488" y="113348"/>
                    <a:pt x="76200" y="107633"/>
                  </a:cubicBezTo>
                  <a:lnTo>
                    <a:pt x="32385" y="90488"/>
                  </a:lnTo>
                  <a:cubicBezTo>
                    <a:pt x="8572" y="80963"/>
                    <a:pt x="2857" y="62865"/>
                    <a:pt x="2857" y="45720"/>
                  </a:cubicBezTo>
                  <a:lnTo>
                    <a:pt x="2857" y="39053"/>
                  </a:lnTo>
                  <a:cubicBezTo>
                    <a:pt x="2857" y="4763"/>
                    <a:pt x="32385" y="0"/>
                    <a:pt x="65722" y="0"/>
                  </a:cubicBezTo>
                  <a:cubicBezTo>
                    <a:pt x="80010" y="953"/>
                    <a:pt x="96202" y="1905"/>
                    <a:pt x="114300" y="3810"/>
                  </a:cubicBezTo>
                  <a:close/>
                </a:path>
              </a:pathLst>
            </a:custGeom>
            <a:solidFill>
              <a:schemeClr val="bg1"/>
            </a:solidFill>
            <a:ln w="9525" cap="flat">
              <a:noFill/>
              <a:prstDash val="solid"/>
              <a:miter/>
            </a:ln>
          </p:spPr>
          <p:txBody>
            <a:bodyPr rtlCol="0" anchor="ctr"/>
            <a:lstStyle/>
            <a:p>
              <a:endParaRPr lang="fr-FR" sz="1800"/>
            </a:p>
          </p:txBody>
        </p:sp>
        <p:sp>
          <p:nvSpPr>
            <p:cNvPr id="47" name="Freeform: Shape 46">
              <a:extLst>
                <a:ext uri="{FF2B5EF4-FFF2-40B4-BE49-F238E27FC236}">
                  <a16:creationId xmlns:a16="http://schemas.microsoft.com/office/drawing/2014/main" id="{6481D8D7-4765-4F92-876F-6014BAC18E15}"/>
                </a:ext>
              </a:extLst>
            </p:cNvPr>
            <p:cNvSpPr/>
            <p:nvPr/>
          </p:nvSpPr>
          <p:spPr>
            <a:xfrm>
              <a:off x="11692468" y="634571"/>
              <a:ext cx="27906" cy="66531"/>
            </a:xfrm>
            <a:custGeom>
              <a:avLst/>
              <a:gdLst>
                <a:gd name="connsiteX0" fmla="*/ 46672 w 92392"/>
                <a:gd name="connsiteY0" fmla="*/ 248 h 220275"/>
                <a:gd name="connsiteX1" fmla="*/ 52388 w 92392"/>
                <a:gd name="connsiteY1" fmla="*/ 4058 h 220275"/>
                <a:gd name="connsiteX2" fmla="*/ 52388 w 92392"/>
                <a:gd name="connsiteY2" fmla="*/ 47873 h 220275"/>
                <a:gd name="connsiteX3" fmla="*/ 84772 w 92392"/>
                <a:gd name="connsiteY3" fmla="*/ 47873 h 220275"/>
                <a:gd name="connsiteX4" fmla="*/ 89535 w 92392"/>
                <a:gd name="connsiteY4" fmla="*/ 52635 h 220275"/>
                <a:gd name="connsiteX5" fmla="*/ 89535 w 92392"/>
                <a:gd name="connsiteY5" fmla="*/ 66923 h 220275"/>
                <a:gd name="connsiteX6" fmla="*/ 84772 w 92392"/>
                <a:gd name="connsiteY6" fmla="*/ 71685 h 220275"/>
                <a:gd name="connsiteX7" fmla="*/ 52388 w 92392"/>
                <a:gd name="connsiteY7" fmla="*/ 71685 h 220275"/>
                <a:gd name="connsiteX8" fmla="*/ 52388 w 92392"/>
                <a:gd name="connsiteY8" fmla="*/ 176460 h 220275"/>
                <a:gd name="connsiteX9" fmla="*/ 72390 w 92392"/>
                <a:gd name="connsiteY9" fmla="*/ 193605 h 220275"/>
                <a:gd name="connsiteX10" fmla="*/ 87630 w 92392"/>
                <a:gd name="connsiteY10" fmla="*/ 193605 h 220275"/>
                <a:gd name="connsiteX11" fmla="*/ 92393 w 92392"/>
                <a:gd name="connsiteY11" fmla="*/ 198368 h 220275"/>
                <a:gd name="connsiteX12" fmla="*/ 92393 w 92392"/>
                <a:gd name="connsiteY12" fmla="*/ 213608 h 220275"/>
                <a:gd name="connsiteX13" fmla="*/ 87630 w 92392"/>
                <a:gd name="connsiteY13" fmla="*/ 218370 h 220275"/>
                <a:gd name="connsiteX14" fmla="*/ 70485 w 92392"/>
                <a:gd name="connsiteY14" fmla="*/ 220275 h 220275"/>
                <a:gd name="connsiteX15" fmla="*/ 22860 w 92392"/>
                <a:gd name="connsiteY15" fmla="*/ 185033 h 220275"/>
                <a:gd name="connsiteX16" fmla="*/ 22860 w 92392"/>
                <a:gd name="connsiteY16" fmla="*/ 71685 h 220275"/>
                <a:gd name="connsiteX17" fmla="*/ 4763 w 92392"/>
                <a:gd name="connsiteY17" fmla="*/ 71685 h 220275"/>
                <a:gd name="connsiteX18" fmla="*/ 0 w 92392"/>
                <a:gd name="connsiteY18" fmla="*/ 66923 h 220275"/>
                <a:gd name="connsiteX19" fmla="*/ 0 w 92392"/>
                <a:gd name="connsiteY19" fmla="*/ 52635 h 220275"/>
                <a:gd name="connsiteX20" fmla="*/ 4763 w 92392"/>
                <a:gd name="connsiteY20" fmla="*/ 47873 h 220275"/>
                <a:gd name="connsiteX21" fmla="*/ 21907 w 92392"/>
                <a:gd name="connsiteY21" fmla="*/ 47873 h 220275"/>
                <a:gd name="connsiteX22" fmla="*/ 21907 w 92392"/>
                <a:gd name="connsiteY22" fmla="*/ 10725 h 220275"/>
                <a:gd name="connsiteX23" fmla="*/ 25718 w 92392"/>
                <a:gd name="connsiteY23" fmla="*/ 5963 h 220275"/>
                <a:gd name="connsiteX24" fmla="*/ 46672 w 92392"/>
                <a:gd name="connsiteY24" fmla="*/ 248 h 22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392" h="220275">
                  <a:moveTo>
                    <a:pt x="46672" y="248"/>
                  </a:moveTo>
                  <a:cubicBezTo>
                    <a:pt x="50482" y="-705"/>
                    <a:pt x="52388" y="1200"/>
                    <a:pt x="52388" y="4058"/>
                  </a:cubicBezTo>
                  <a:lnTo>
                    <a:pt x="52388" y="47873"/>
                  </a:lnTo>
                  <a:lnTo>
                    <a:pt x="84772" y="47873"/>
                  </a:lnTo>
                  <a:cubicBezTo>
                    <a:pt x="88582" y="47873"/>
                    <a:pt x="89535" y="49778"/>
                    <a:pt x="89535" y="52635"/>
                  </a:cubicBezTo>
                  <a:lnTo>
                    <a:pt x="89535" y="66923"/>
                  </a:lnTo>
                  <a:cubicBezTo>
                    <a:pt x="89535" y="69780"/>
                    <a:pt x="87630" y="71685"/>
                    <a:pt x="84772" y="71685"/>
                  </a:cubicBezTo>
                  <a:lnTo>
                    <a:pt x="52388" y="71685"/>
                  </a:lnTo>
                  <a:lnTo>
                    <a:pt x="52388" y="176460"/>
                  </a:lnTo>
                  <a:cubicBezTo>
                    <a:pt x="52388" y="189795"/>
                    <a:pt x="56197" y="193605"/>
                    <a:pt x="72390" y="193605"/>
                  </a:cubicBezTo>
                  <a:lnTo>
                    <a:pt x="87630" y="193605"/>
                  </a:lnTo>
                  <a:cubicBezTo>
                    <a:pt x="91440" y="193605"/>
                    <a:pt x="92393" y="194558"/>
                    <a:pt x="92393" y="198368"/>
                  </a:cubicBezTo>
                  <a:lnTo>
                    <a:pt x="92393" y="213608"/>
                  </a:lnTo>
                  <a:cubicBezTo>
                    <a:pt x="92393" y="216465"/>
                    <a:pt x="90488" y="218370"/>
                    <a:pt x="87630" y="218370"/>
                  </a:cubicBezTo>
                  <a:cubicBezTo>
                    <a:pt x="80963" y="220275"/>
                    <a:pt x="73343" y="220275"/>
                    <a:pt x="70485" y="220275"/>
                  </a:cubicBezTo>
                  <a:cubicBezTo>
                    <a:pt x="48578" y="220275"/>
                    <a:pt x="22860" y="220275"/>
                    <a:pt x="22860" y="185033"/>
                  </a:cubicBezTo>
                  <a:lnTo>
                    <a:pt x="22860" y="71685"/>
                  </a:lnTo>
                  <a:lnTo>
                    <a:pt x="4763" y="71685"/>
                  </a:lnTo>
                  <a:cubicBezTo>
                    <a:pt x="1905" y="71685"/>
                    <a:pt x="0" y="69780"/>
                    <a:pt x="0" y="66923"/>
                  </a:cubicBezTo>
                  <a:lnTo>
                    <a:pt x="0" y="52635"/>
                  </a:lnTo>
                  <a:cubicBezTo>
                    <a:pt x="0" y="49778"/>
                    <a:pt x="1905" y="47873"/>
                    <a:pt x="4763" y="47873"/>
                  </a:cubicBezTo>
                  <a:lnTo>
                    <a:pt x="21907" y="47873"/>
                  </a:lnTo>
                  <a:lnTo>
                    <a:pt x="21907" y="10725"/>
                  </a:lnTo>
                  <a:cubicBezTo>
                    <a:pt x="21907" y="7868"/>
                    <a:pt x="22860" y="5963"/>
                    <a:pt x="25718" y="5963"/>
                  </a:cubicBezTo>
                  <a:lnTo>
                    <a:pt x="46672" y="248"/>
                  </a:lnTo>
                  <a:close/>
                </a:path>
              </a:pathLst>
            </a:custGeom>
            <a:solidFill>
              <a:schemeClr val="bg1"/>
            </a:solidFill>
            <a:ln w="9525" cap="flat">
              <a:noFill/>
              <a:prstDash val="solid"/>
              <a:miter/>
            </a:ln>
          </p:spPr>
          <p:txBody>
            <a:bodyPr rtlCol="0" anchor="ctr"/>
            <a:lstStyle/>
            <a:p>
              <a:endParaRPr lang="fr-FR" sz="1800"/>
            </a:p>
          </p:txBody>
        </p:sp>
      </p:grpSp>
    </p:spTree>
    <p:extLst>
      <p:ext uri="{BB962C8B-B14F-4D97-AF65-F5344CB8AC3E}">
        <p14:creationId xmlns:p14="http://schemas.microsoft.com/office/powerpoint/2010/main" val="78294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ver slide 2">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2B3475-6FA1-E38C-363D-23108F8B1BFB}"/>
              </a:ext>
            </a:extLst>
          </p:cNvPr>
          <p:cNvSpPr/>
          <p:nvPr/>
        </p:nvSpPr>
        <p:spPr>
          <a:xfrm>
            <a:off x="10083800" y="219075"/>
            <a:ext cx="2108200" cy="6916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grpSp>
        <p:nvGrpSpPr>
          <p:cNvPr id="5" name="Graphic 10">
            <a:extLst>
              <a:ext uri="{FF2B5EF4-FFF2-40B4-BE49-F238E27FC236}">
                <a16:creationId xmlns:a16="http://schemas.microsoft.com/office/drawing/2014/main" id="{CA068553-962D-7E77-C347-394CC904794C}"/>
              </a:ext>
            </a:extLst>
          </p:cNvPr>
          <p:cNvGrpSpPr/>
          <p:nvPr/>
        </p:nvGrpSpPr>
        <p:grpSpPr>
          <a:xfrm rot="3961346">
            <a:off x="-3509591" y="1372783"/>
            <a:ext cx="10851195" cy="7716768"/>
            <a:chOff x="-2115223" y="1287251"/>
            <a:chExt cx="8966242" cy="6376294"/>
          </a:xfrm>
        </p:grpSpPr>
        <p:sp>
          <p:nvSpPr>
            <p:cNvPr id="6" name="Freeform: Shape 5">
              <a:extLst>
                <a:ext uri="{FF2B5EF4-FFF2-40B4-BE49-F238E27FC236}">
                  <a16:creationId xmlns:a16="http://schemas.microsoft.com/office/drawing/2014/main" id="{29431AD7-672B-F4E4-7018-CF9738388DAA}"/>
                </a:ext>
              </a:extLst>
            </p:cNvPr>
            <p:cNvSpPr/>
            <p:nvPr/>
          </p:nvSpPr>
          <p:spPr>
            <a:xfrm>
              <a:off x="-2115223" y="1287251"/>
              <a:ext cx="8966242" cy="6376294"/>
            </a:xfrm>
            <a:custGeom>
              <a:avLst/>
              <a:gdLst>
                <a:gd name="connsiteX0" fmla="*/ 1801447 w 8966242"/>
                <a:gd name="connsiteY0" fmla="*/ 6376295 h 6376294"/>
                <a:gd name="connsiteX1" fmla="*/ 0 w 8966242"/>
                <a:gd name="connsiteY1" fmla="*/ 6173158 h 6376294"/>
                <a:gd name="connsiteX2" fmla="*/ 3243396 w 8966242"/>
                <a:gd name="connsiteY2" fmla="*/ 21714 h 6376294"/>
                <a:gd name="connsiteX3" fmla="*/ 5582315 w 8966242"/>
                <a:gd name="connsiteY3" fmla="*/ 0 h 6376294"/>
                <a:gd name="connsiteX4" fmla="*/ 8966243 w 8966242"/>
                <a:gd name="connsiteY4" fmla="*/ 6089854 h 6376294"/>
                <a:gd name="connsiteX5" fmla="*/ 7114468 w 8966242"/>
                <a:gd name="connsiteY5" fmla="*/ 6326881 h 63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6242" h="6376294">
                  <a:moveTo>
                    <a:pt x="1801447" y="6376295"/>
                  </a:moveTo>
                  <a:cubicBezTo>
                    <a:pt x="1081944" y="6374367"/>
                    <a:pt x="686628" y="6333984"/>
                    <a:pt x="0" y="6173158"/>
                  </a:cubicBezTo>
                  <a:lnTo>
                    <a:pt x="3243396" y="21714"/>
                  </a:lnTo>
                  <a:lnTo>
                    <a:pt x="5582315" y="0"/>
                  </a:lnTo>
                  <a:lnTo>
                    <a:pt x="8966243" y="6089854"/>
                  </a:lnTo>
                  <a:cubicBezTo>
                    <a:pt x="8480723" y="6217398"/>
                    <a:pt x="8185353" y="6285483"/>
                    <a:pt x="7114468" y="6326881"/>
                  </a:cubicBezTo>
                </a:path>
              </a:pathLst>
            </a:custGeom>
            <a:solidFill>
              <a:srgbClr val="2C2F73">
                <a:alpha val="67000"/>
              </a:srgbClr>
            </a:solidFill>
            <a:ln w="10139" cap="flat">
              <a:noFill/>
              <a:prstDash val="solid"/>
              <a:miter/>
            </a:ln>
          </p:spPr>
          <p:txBody>
            <a:bodyPr rtlCol="0" anchor="ctr"/>
            <a:lstStyle/>
            <a:p>
              <a:endParaRPr lang="fr-FR" sz="1800"/>
            </a:p>
          </p:txBody>
        </p:sp>
        <p:sp>
          <p:nvSpPr>
            <p:cNvPr id="7" name="Freeform: Shape 6">
              <a:extLst>
                <a:ext uri="{FF2B5EF4-FFF2-40B4-BE49-F238E27FC236}">
                  <a16:creationId xmlns:a16="http://schemas.microsoft.com/office/drawing/2014/main" id="{4ABE54C2-8273-C40C-0BEC-801B4F0B0364}"/>
                </a:ext>
              </a:extLst>
            </p:cNvPr>
            <p:cNvSpPr/>
            <p:nvPr/>
          </p:nvSpPr>
          <p:spPr>
            <a:xfrm rot="-250200">
              <a:off x="1223486" y="4790578"/>
              <a:ext cx="2186617" cy="2129998"/>
            </a:xfrm>
            <a:custGeom>
              <a:avLst/>
              <a:gdLst>
                <a:gd name="connsiteX0" fmla="*/ 2186617 w 2186617"/>
                <a:gd name="connsiteY0" fmla="*/ 1064999 h 2129998"/>
                <a:gd name="connsiteX1" fmla="*/ 1093309 w 2186617"/>
                <a:gd name="connsiteY1" fmla="*/ 2129999 h 2129998"/>
                <a:gd name="connsiteX2" fmla="*/ 0 w 2186617"/>
                <a:gd name="connsiteY2" fmla="*/ 1064999 h 2129998"/>
                <a:gd name="connsiteX3" fmla="*/ 1093309 w 2186617"/>
                <a:gd name="connsiteY3" fmla="*/ 0 h 2129998"/>
                <a:gd name="connsiteX4" fmla="*/ 2186617 w 2186617"/>
                <a:gd name="connsiteY4" fmla="*/ 1064999 h 212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617" h="2129998">
                  <a:moveTo>
                    <a:pt x="2186617" y="1064999"/>
                  </a:moveTo>
                  <a:cubicBezTo>
                    <a:pt x="2186617" y="1653182"/>
                    <a:pt x="1697126" y="2129999"/>
                    <a:pt x="1093309" y="2129999"/>
                  </a:cubicBezTo>
                  <a:cubicBezTo>
                    <a:pt x="489491" y="2129999"/>
                    <a:pt x="0" y="1653182"/>
                    <a:pt x="0" y="1064999"/>
                  </a:cubicBezTo>
                  <a:cubicBezTo>
                    <a:pt x="0" y="476817"/>
                    <a:pt x="489491" y="0"/>
                    <a:pt x="1093309" y="0"/>
                  </a:cubicBezTo>
                  <a:cubicBezTo>
                    <a:pt x="1697126" y="0"/>
                    <a:pt x="2186617" y="476817"/>
                    <a:pt x="2186617" y="1064999"/>
                  </a:cubicBezTo>
                  <a:close/>
                </a:path>
              </a:pathLst>
            </a:custGeom>
            <a:solidFill>
              <a:srgbClr val="2C2F73">
                <a:alpha val="80000"/>
              </a:srgbClr>
            </a:solidFill>
            <a:ln w="10139" cap="flat">
              <a:noFill/>
              <a:prstDash val="solid"/>
              <a:miter/>
            </a:ln>
          </p:spPr>
          <p:txBody>
            <a:bodyPr rtlCol="0" anchor="ctr"/>
            <a:lstStyle/>
            <a:p>
              <a:endParaRPr lang="fr-FR" sz="1800"/>
            </a:p>
          </p:txBody>
        </p:sp>
        <p:sp>
          <p:nvSpPr>
            <p:cNvPr id="8" name="Freeform: Shape 7">
              <a:extLst>
                <a:ext uri="{FF2B5EF4-FFF2-40B4-BE49-F238E27FC236}">
                  <a16:creationId xmlns:a16="http://schemas.microsoft.com/office/drawing/2014/main" id="{46955C8B-0CAA-E815-B2C3-731EF01A03B1}"/>
                </a:ext>
              </a:extLst>
            </p:cNvPr>
            <p:cNvSpPr/>
            <p:nvPr/>
          </p:nvSpPr>
          <p:spPr>
            <a:xfrm>
              <a:off x="-2115223" y="1287251"/>
              <a:ext cx="8966242" cy="6376294"/>
            </a:xfrm>
            <a:custGeom>
              <a:avLst/>
              <a:gdLst>
                <a:gd name="connsiteX0" fmla="*/ 1801447 w 8966242"/>
                <a:gd name="connsiteY0" fmla="*/ 6376295 h 6376294"/>
                <a:gd name="connsiteX1" fmla="*/ 0 w 8966242"/>
                <a:gd name="connsiteY1" fmla="*/ 6173158 h 6376294"/>
                <a:gd name="connsiteX2" fmla="*/ 3243396 w 8966242"/>
                <a:gd name="connsiteY2" fmla="*/ 21714 h 6376294"/>
                <a:gd name="connsiteX3" fmla="*/ 5582315 w 8966242"/>
                <a:gd name="connsiteY3" fmla="*/ 0 h 6376294"/>
                <a:gd name="connsiteX4" fmla="*/ 8966243 w 8966242"/>
                <a:gd name="connsiteY4" fmla="*/ 6089854 h 6376294"/>
                <a:gd name="connsiteX5" fmla="*/ 7114468 w 8966242"/>
                <a:gd name="connsiteY5" fmla="*/ 6326881 h 6376294"/>
                <a:gd name="connsiteX6" fmla="*/ 4483426 w 8966242"/>
                <a:gd name="connsiteY6" fmla="*/ 1152768 h 6376294"/>
                <a:gd name="connsiteX7" fmla="*/ 4315295 w 8966242"/>
                <a:gd name="connsiteY7" fmla="*/ 1154290 h 6376294"/>
                <a:gd name="connsiteX8" fmla="*/ 1801447 w 8966242"/>
                <a:gd name="connsiteY8" fmla="*/ 6376295 h 637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6242" h="6376294">
                  <a:moveTo>
                    <a:pt x="1801447" y="6376295"/>
                  </a:moveTo>
                  <a:cubicBezTo>
                    <a:pt x="1081944" y="6374367"/>
                    <a:pt x="686628" y="6333984"/>
                    <a:pt x="0" y="6173158"/>
                  </a:cubicBezTo>
                  <a:lnTo>
                    <a:pt x="3243396" y="21714"/>
                  </a:lnTo>
                  <a:lnTo>
                    <a:pt x="5582315" y="0"/>
                  </a:lnTo>
                  <a:lnTo>
                    <a:pt x="8966243" y="6089854"/>
                  </a:lnTo>
                  <a:cubicBezTo>
                    <a:pt x="8480723" y="6217398"/>
                    <a:pt x="8185353" y="6285483"/>
                    <a:pt x="7114468" y="6326881"/>
                  </a:cubicBezTo>
                  <a:lnTo>
                    <a:pt x="4483426" y="1152768"/>
                  </a:lnTo>
                  <a:lnTo>
                    <a:pt x="4315295" y="1154290"/>
                  </a:lnTo>
                  <a:lnTo>
                    <a:pt x="1801447" y="6376295"/>
                  </a:lnTo>
                  <a:close/>
                </a:path>
              </a:pathLst>
            </a:custGeom>
            <a:solidFill>
              <a:srgbClr val="2C2F73">
                <a:alpha val="80000"/>
              </a:srgbClr>
            </a:solidFill>
            <a:ln w="10139" cap="flat">
              <a:noFill/>
              <a:prstDash val="solid"/>
              <a:miter/>
            </a:ln>
          </p:spPr>
          <p:txBody>
            <a:bodyPr rtlCol="0" anchor="ctr"/>
            <a:lstStyle/>
            <a:p>
              <a:endParaRPr lang="fr-FR" sz="1800"/>
            </a:p>
          </p:txBody>
        </p:sp>
      </p:grpSp>
      <p:sp>
        <p:nvSpPr>
          <p:cNvPr id="13" name="Title 146">
            <a:extLst>
              <a:ext uri="{FF2B5EF4-FFF2-40B4-BE49-F238E27FC236}">
                <a16:creationId xmlns:a16="http://schemas.microsoft.com/office/drawing/2014/main" id="{A71C9AF5-7C53-980E-3913-667C7DB10F9D}"/>
              </a:ext>
            </a:extLst>
          </p:cNvPr>
          <p:cNvSpPr>
            <a:spLocks noGrp="1"/>
          </p:cNvSpPr>
          <p:nvPr>
            <p:ph type="title" hasCustomPrompt="1"/>
          </p:nvPr>
        </p:nvSpPr>
        <p:spPr>
          <a:xfrm>
            <a:off x="1080001" y="2662256"/>
            <a:ext cx="3815273" cy="1661993"/>
          </a:xfrm>
        </p:spPr>
        <p:txBody>
          <a:bodyPr wrap="square" lIns="0" tIns="0" rIns="0" bIns="0" anchor="ctr">
            <a:spAutoFit/>
          </a:bodyPr>
          <a:lstStyle>
            <a:lvl1pPr>
              <a:lnSpc>
                <a:spcPct val="90000"/>
              </a:lnSpc>
              <a:defRPr sz="4000" b="1">
                <a:solidFill>
                  <a:schemeClr val="bg1"/>
                </a:solidFill>
              </a:defRPr>
            </a:lvl1pPr>
          </a:lstStyle>
          <a:p>
            <a:r>
              <a:rPr lang="en-GB" sz="4000" b="1" dirty="0">
                <a:solidFill>
                  <a:schemeClr val="bg1"/>
                </a:solidFill>
              </a:rPr>
              <a:t>Presentation title on two </a:t>
            </a:r>
            <a:br>
              <a:rPr lang="en-GB" sz="4000" b="1" dirty="0">
                <a:solidFill>
                  <a:schemeClr val="bg1"/>
                </a:solidFill>
              </a:rPr>
            </a:br>
            <a:r>
              <a:rPr lang="en-GB" sz="4000" b="1" dirty="0">
                <a:solidFill>
                  <a:schemeClr val="bg1"/>
                </a:solidFill>
              </a:rPr>
              <a:t>or three lines</a:t>
            </a:r>
          </a:p>
        </p:txBody>
      </p:sp>
      <p:sp>
        <p:nvSpPr>
          <p:cNvPr id="17" name="Text Placeholder 16">
            <a:extLst>
              <a:ext uri="{FF2B5EF4-FFF2-40B4-BE49-F238E27FC236}">
                <a16:creationId xmlns:a16="http://schemas.microsoft.com/office/drawing/2014/main" id="{B686C7C7-E3F1-C112-8757-C612FE80149B}"/>
              </a:ext>
            </a:extLst>
          </p:cNvPr>
          <p:cNvSpPr>
            <a:spLocks noGrp="1"/>
          </p:cNvSpPr>
          <p:nvPr>
            <p:ph type="body" sz="quarter" idx="11" hasCustomPrompt="1"/>
          </p:nvPr>
        </p:nvSpPr>
        <p:spPr>
          <a:xfrm>
            <a:off x="1079501" y="4628181"/>
            <a:ext cx="3815273" cy="602987"/>
          </a:xfrm>
        </p:spPr>
        <p:txBody>
          <a:bodyPr>
            <a:spAutoFit/>
          </a:bodyPr>
          <a:lstStyle>
            <a:lvl1pPr marL="0" indent="0">
              <a:spcBef>
                <a:spcPts val="0"/>
              </a:spcBef>
              <a:buNone/>
              <a:defRPr spc="300" baseline="0">
                <a:solidFill>
                  <a:schemeClr val="bg1"/>
                </a:solidFill>
              </a:defRPr>
            </a:lvl1pPr>
            <a:lvl2pPr marL="0" indent="0">
              <a:buNone/>
              <a:defRPr/>
            </a:lvl2pPr>
          </a:lstStyle>
          <a:p>
            <a:pPr lvl="0"/>
            <a:r>
              <a:rPr lang="en-US" dirty="0"/>
              <a:t>PRESENTATION SUBTITLE </a:t>
            </a:r>
            <a:br>
              <a:rPr lang="en-US" dirty="0"/>
            </a:br>
            <a:r>
              <a:rPr lang="en-US" dirty="0"/>
              <a:t>ON ONE OR TWO LINES</a:t>
            </a:r>
          </a:p>
        </p:txBody>
      </p:sp>
      <p:sp>
        <p:nvSpPr>
          <p:cNvPr id="10" name="TextBox 9">
            <a:extLst>
              <a:ext uri="{FF2B5EF4-FFF2-40B4-BE49-F238E27FC236}">
                <a16:creationId xmlns:a16="http://schemas.microsoft.com/office/drawing/2014/main" id="{330B1530-D5FA-027C-5074-206E6194C12C}"/>
              </a:ext>
            </a:extLst>
          </p:cNvPr>
          <p:cNvSpPr txBox="1"/>
          <p:nvPr/>
        </p:nvSpPr>
        <p:spPr>
          <a:xfrm>
            <a:off x="1079501" y="5769998"/>
            <a:ext cx="1673012" cy="169277"/>
          </a:xfrm>
          <a:prstGeom prst="rect">
            <a:avLst/>
          </a:prstGeom>
          <a:noFill/>
        </p:spPr>
        <p:txBody>
          <a:bodyPr wrap="square" lIns="0" tIns="0" rIns="0" bIns="0" rtlCol="0">
            <a:spAutoFit/>
          </a:bodyPr>
          <a:lstStyle/>
          <a:p>
            <a:pPr algn="l"/>
            <a:r>
              <a:rPr lang="en-GB" sz="1100" noProof="0" dirty="0">
                <a:solidFill>
                  <a:schemeClr val="bg1"/>
                </a:solidFill>
              </a:rPr>
              <a:t>www.thalesgroup.com</a:t>
            </a:r>
          </a:p>
        </p:txBody>
      </p:sp>
      <p:grpSp>
        <p:nvGrpSpPr>
          <p:cNvPr id="2" name="Group 1">
            <a:extLst>
              <a:ext uri="{FF2B5EF4-FFF2-40B4-BE49-F238E27FC236}">
                <a16:creationId xmlns:a16="http://schemas.microsoft.com/office/drawing/2014/main" id="{6090D3D2-9C7F-3248-D2DB-57C3C97CAA4E}"/>
              </a:ext>
            </a:extLst>
          </p:cNvPr>
          <p:cNvGrpSpPr/>
          <p:nvPr/>
        </p:nvGrpSpPr>
        <p:grpSpPr>
          <a:xfrm>
            <a:off x="10330253" y="410247"/>
            <a:ext cx="1391849" cy="309268"/>
            <a:chOff x="10330251" y="410247"/>
            <a:chExt cx="1391849" cy="309268"/>
          </a:xfrm>
        </p:grpSpPr>
        <p:sp>
          <p:nvSpPr>
            <p:cNvPr id="3" name="Freeform: Shape 2">
              <a:extLst>
                <a:ext uri="{FF2B5EF4-FFF2-40B4-BE49-F238E27FC236}">
                  <a16:creationId xmlns:a16="http://schemas.microsoft.com/office/drawing/2014/main" id="{2F48B101-99C4-D6A4-B835-DDA35556AF1C}"/>
                </a:ext>
              </a:extLst>
            </p:cNvPr>
            <p:cNvSpPr/>
            <p:nvPr/>
          </p:nvSpPr>
          <p:spPr>
            <a:xfrm>
              <a:off x="11543732" y="410247"/>
              <a:ext cx="178368" cy="165135"/>
            </a:xfrm>
            <a:custGeom>
              <a:avLst/>
              <a:gdLst>
                <a:gd name="connsiteX0" fmla="*/ 590550 w 590550"/>
                <a:gd name="connsiteY0" fmla="*/ 401003 h 546735"/>
                <a:gd name="connsiteX1" fmla="*/ 509588 w 590550"/>
                <a:gd name="connsiteY1" fmla="*/ 515303 h 546735"/>
                <a:gd name="connsiteX2" fmla="*/ 264795 w 590550"/>
                <a:gd name="connsiteY2" fmla="*/ 546735 h 546735"/>
                <a:gd name="connsiteX3" fmla="*/ 0 w 590550"/>
                <a:gd name="connsiteY3" fmla="*/ 521970 h 546735"/>
                <a:gd name="connsiteX4" fmla="*/ 0 w 590550"/>
                <a:gd name="connsiteY4" fmla="*/ 436245 h 546735"/>
                <a:gd name="connsiteX5" fmla="*/ 469583 w 590550"/>
                <a:gd name="connsiteY5" fmla="*/ 436245 h 546735"/>
                <a:gd name="connsiteX6" fmla="*/ 469583 w 590550"/>
                <a:gd name="connsiteY6" fmla="*/ 319088 h 546735"/>
                <a:gd name="connsiteX7" fmla="*/ 137160 w 590550"/>
                <a:gd name="connsiteY7" fmla="*/ 319088 h 546735"/>
                <a:gd name="connsiteX8" fmla="*/ 0 w 590550"/>
                <a:gd name="connsiteY8" fmla="*/ 194310 h 546735"/>
                <a:gd name="connsiteX9" fmla="*/ 0 w 590550"/>
                <a:gd name="connsiteY9" fmla="*/ 142875 h 546735"/>
                <a:gd name="connsiteX10" fmla="*/ 84773 w 590550"/>
                <a:gd name="connsiteY10" fmla="*/ 26670 h 546735"/>
                <a:gd name="connsiteX11" fmla="*/ 318135 w 590550"/>
                <a:gd name="connsiteY11" fmla="*/ 0 h 546735"/>
                <a:gd name="connsiteX12" fmla="*/ 582930 w 590550"/>
                <a:gd name="connsiteY12" fmla="*/ 25718 h 546735"/>
                <a:gd name="connsiteX13" fmla="*/ 582930 w 590550"/>
                <a:gd name="connsiteY13" fmla="*/ 111443 h 546735"/>
                <a:gd name="connsiteX14" fmla="*/ 120968 w 590550"/>
                <a:gd name="connsiteY14" fmla="*/ 111443 h 546735"/>
                <a:gd name="connsiteX15" fmla="*/ 120968 w 590550"/>
                <a:gd name="connsiteY15" fmla="*/ 209550 h 546735"/>
                <a:gd name="connsiteX16" fmla="*/ 453390 w 590550"/>
                <a:gd name="connsiteY16" fmla="*/ 209550 h 546735"/>
                <a:gd name="connsiteX17" fmla="*/ 590550 w 590550"/>
                <a:gd name="connsiteY17" fmla="*/ 334328 h 546735"/>
                <a:gd name="connsiteX18" fmla="*/ 590550 w 590550"/>
                <a:gd name="connsiteY18" fmla="*/ 401003 h 54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90550" h="546735">
                  <a:moveTo>
                    <a:pt x="590550" y="401003"/>
                  </a:moveTo>
                  <a:cubicBezTo>
                    <a:pt x="590550" y="475298"/>
                    <a:pt x="568643" y="497205"/>
                    <a:pt x="509588" y="515303"/>
                  </a:cubicBezTo>
                  <a:cubicBezTo>
                    <a:pt x="445770" y="534353"/>
                    <a:pt x="332423" y="546735"/>
                    <a:pt x="264795" y="546735"/>
                  </a:cubicBezTo>
                  <a:cubicBezTo>
                    <a:pt x="184785" y="546735"/>
                    <a:pt x="84773" y="541973"/>
                    <a:pt x="0" y="521970"/>
                  </a:cubicBezTo>
                  <a:lnTo>
                    <a:pt x="0" y="436245"/>
                  </a:lnTo>
                  <a:lnTo>
                    <a:pt x="469583" y="436245"/>
                  </a:lnTo>
                  <a:lnTo>
                    <a:pt x="469583" y="319088"/>
                  </a:lnTo>
                  <a:lnTo>
                    <a:pt x="137160" y="319088"/>
                  </a:lnTo>
                  <a:cubicBezTo>
                    <a:pt x="37148" y="319088"/>
                    <a:pt x="0" y="291465"/>
                    <a:pt x="0" y="194310"/>
                  </a:cubicBezTo>
                  <a:lnTo>
                    <a:pt x="0" y="142875"/>
                  </a:lnTo>
                  <a:cubicBezTo>
                    <a:pt x="0" y="65723"/>
                    <a:pt x="22860" y="42863"/>
                    <a:pt x="84773" y="26670"/>
                  </a:cubicBezTo>
                  <a:cubicBezTo>
                    <a:pt x="147638" y="10478"/>
                    <a:pt x="250508" y="0"/>
                    <a:pt x="318135" y="0"/>
                  </a:cubicBezTo>
                  <a:cubicBezTo>
                    <a:pt x="400050" y="0"/>
                    <a:pt x="498158" y="6668"/>
                    <a:pt x="582930" y="25718"/>
                  </a:cubicBezTo>
                  <a:lnTo>
                    <a:pt x="582930" y="111443"/>
                  </a:lnTo>
                  <a:lnTo>
                    <a:pt x="120968" y="111443"/>
                  </a:lnTo>
                  <a:lnTo>
                    <a:pt x="120968" y="209550"/>
                  </a:lnTo>
                  <a:lnTo>
                    <a:pt x="453390" y="209550"/>
                  </a:lnTo>
                  <a:cubicBezTo>
                    <a:pt x="553403" y="209550"/>
                    <a:pt x="590550" y="236220"/>
                    <a:pt x="590550" y="334328"/>
                  </a:cubicBezTo>
                  <a:lnTo>
                    <a:pt x="590550" y="401003"/>
                  </a:lnTo>
                  <a:close/>
                </a:path>
              </a:pathLst>
            </a:custGeom>
            <a:solidFill>
              <a:schemeClr val="bg1"/>
            </a:solidFill>
            <a:ln w="9525" cap="flat">
              <a:noFill/>
              <a:prstDash val="solid"/>
              <a:miter/>
            </a:ln>
          </p:spPr>
          <p:txBody>
            <a:bodyPr rtlCol="0" anchor="ctr"/>
            <a:lstStyle/>
            <a:p>
              <a:endParaRPr lang="fr-FR" sz="1800"/>
            </a:p>
          </p:txBody>
        </p:sp>
        <p:sp>
          <p:nvSpPr>
            <p:cNvPr id="11" name="Freeform: Shape 10">
              <a:extLst>
                <a:ext uri="{FF2B5EF4-FFF2-40B4-BE49-F238E27FC236}">
                  <a16:creationId xmlns:a16="http://schemas.microsoft.com/office/drawing/2014/main" id="{E0F785EC-ACA7-F065-A917-4D0214F24078}"/>
                </a:ext>
              </a:extLst>
            </p:cNvPr>
            <p:cNvSpPr/>
            <p:nvPr/>
          </p:nvSpPr>
          <p:spPr>
            <a:xfrm>
              <a:off x="11304085" y="410247"/>
              <a:ext cx="176067" cy="164847"/>
            </a:xfrm>
            <a:custGeom>
              <a:avLst/>
              <a:gdLst>
                <a:gd name="connsiteX0" fmla="*/ 582930 w 582930"/>
                <a:gd name="connsiteY0" fmla="*/ 521018 h 545782"/>
                <a:gd name="connsiteX1" fmla="*/ 292418 w 582930"/>
                <a:gd name="connsiteY1" fmla="*/ 545783 h 545782"/>
                <a:gd name="connsiteX2" fmla="*/ 0 w 582930"/>
                <a:gd name="connsiteY2" fmla="*/ 521018 h 545782"/>
                <a:gd name="connsiteX3" fmla="*/ 0 w 582930"/>
                <a:gd name="connsiteY3" fmla="*/ 25718 h 545782"/>
                <a:gd name="connsiteX4" fmla="*/ 290513 w 582930"/>
                <a:gd name="connsiteY4" fmla="*/ 0 h 545782"/>
                <a:gd name="connsiteX5" fmla="*/ 579120 w 582930"/>
                <a:gd name="connsiteY5" fmla="*/ 25718 h 545782"/>
                <a:gd name="connsiteX6" fmla="*/ 579120 w 582930"/>
                <a:gd name="connsiteY6" fmla="*/ 114300 h 545782"/>
                <a:gd name="connsiteX7" fmla="*/ 139065 w 582930"/>
                <a:gd name="connsiteY7" fmla="*/ 114300 h 545782"/>
                <a:gd name="connsiteX8" fmla="*/ 139065 w 582930"/>
                <a:gd name="connsiteY8" fmla="*/ 213360 h 545782"/>
                <a:gd name="connsiteX9" fmla="*/ 425768 w 582930"/>
                <a:gd name="connsiteY9" fmla="*/ 213360 h 545782"/>
                <a:gd name="connsiteX10" fmla="*/ 425768 w 582930"/>
                <a:gd name="connsiteY10" fmla="*/ 316230 h 545782"/>
                <a:gd name="connsiteX11" fmla="*/ 139065 w 582930"/>
                <a:gd name="connsiteY11" fmla="*/ 316230 h 545782"/>
                <a:gd name="connsiteX12" fmla="*/ 139065 w 582930"/>
                <a:gd name="connsiteY12" fmla="*/ 433388 h 545782"/>
                <a:gd name="connsiteX13" fmla="*/ 581025 w 582930"/>
                <a:gd name="connsiteY13" fmla="*/ 433388 h 545782"/>
                <a:gd name="connsiteX14" fmla="*/ 581025 w 582930"/>
                <a:gd name="connsiteY14" fmla="*/ 521018 h 5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2930" h="545782">
                  <a:moveTo>
                    <a:pt x="582930" y="521018"/>
                  </a:moveTo>
                  <a:cubicBezTo>
                    <a:pt x="485775" y="540068"/>
                    <a:pt x="387668" y="545783"/>
                    <a:pt x="292418" y="545783"/>
                  </a:cubicBezTo>
                  <a:cubicBezTo>
                    <a:pt x="197168" y="545783"/>
                    <a:pt x="98107" y="540068"/>
                    <a:pt x="0" y="521018"/>
                  </a:cubicBezTo>
                  <a:lnTo>
                    <a:pt x="0" y="25718"/>
                  </a:lnTo>
                  <a:cubicBezTo>
                    <a:pt x="97155" y="6668"/>
                    <a:pt x="196215" y="0"/>
                    <a:pt x="290513" y="0"/>
                  </a:cubicBezTo>
                  <a:cubicBezTo>
                    <a:pt x="385763" y="0"/>
                    <a:pt x="481965" y="5715"/>
                    <a:pt x="579120" y="25718"/>
                  </a:cubicBezTo>
                  <a:lnTo>
                    <a:pt x="579120" y="114300"/>
                  </a:lnTo>
                  <a:lnTo>
                    <a:pt x="139065" y="114300"/>
                  </a:lnTo>
                  <a:lnTo>
                    <a:pt x="139065" y="213360"/>
                  </a:lnTo>
                  <a:lnTo>
                    <a:pt x="425768" y="213360"/>
                  </a:lnTo>
                  <a:lnTo>
                    <a:pt x="425768" y="316230"/>
                  </a:lnTo>
                  <a:lnTo>
                    <a:pt x="139065" y="316230"/>
                  </a:lnTo>
                  <a:lnTo>
                    <a:pt x="139065" y="433388"/>
                  </a:lnTo>
                  <a:lnTo>
                    <a:pt x="581025" y="433388"/>
                  </a:lnTo>
                  <a:lnTo>
                    <a:pt x="581025" y="521018"/>
                  </a:lnTo>
                  <a:close/>
                </a:path>
              </a:pathLst>
            </a:custGeom>
            <a:solidFill>
              <a:schemeClr val="bg1"/>
            </a:solidFill>
            <a:ln w="9525" cap="flat">
              <a:noFill/>
              <a:prstDash val="solid"/>
              <a:miter/>
            </a:ln>
          </p:spPr>
          <p:txBody>
            <a:bodyPr rtlCol="0" anchor="ctr"/>
            <a:lstStyle/>
            <a:p>
              <a:endParaRPr lang="fr-FR" sz="1800"/>
            </a:p>
          </p:txBody>
        </p:sp>
        <p:sp>
          <p:nvSpPr>
            <p:cNvPr id="12" name="Freeform: Shape 11">
              <a:extLst>
                <a:ext uri="{FF2B5EF4-FFF2-40B4-BE49-F238E27FC236}">
                  <a16:creationId xmlns:a16="http://schemas.microsoft.com/office/drawing/2014/main" id="{A1237177-08D2-2DC4-19BA-4F58D9780B18}"/>
                </a:ext>
              </a:extLst>
            </p:cNvPr>
            <p:cNvSpPr/>
            <p:nvPr/>
          </p:nvSpPr>
          <p:spPr>
            <a:xfrm>
              <a:off x="11096085" y="413987"/>
              <a:ext cx="157654" cy="161107"/>
            </a:xfrm>
            <a:custGeom>
              <a:avLst/>
              <a:gdLst>
                <a:gd name="connsiteX0" fmla="*/ 521970 w 521969"/>
                <a:gd name="connsiteY0" fmla="*/ 508635 h 533399"/>
                <a:gd name="connsiteX1" fmla="*/ 261938 w 521969"/>
                <a:gd name="connsiteY1" fmla="*/ 533400 h 533399"/>
                <a:gd name="connsiteX2" fmla="*/ 0 w 521969"/>
                <a:gd name="connsiteY2" fmla="*/ 508635 h 533399"/>
                <a:gd name="connsiteX3" fmla="*/ 0 w 521969"/>
                <a:gd name="connsiteY3" fmla="*/ 0 h 533399"/>
                <a:gd name="connsiteX4" fmla="*/ 140017 w 521969"/>
                <a:gd name="connsiteY4" fmla="*/ 0 h 533399"/>
                <a:gd name="connsiteX5" fmla="*/ 140017 w 521969"/>
                <a:gd name="connsiteY5" fmla="*/ 414338 h 533399"/>
                <a:gd name="connsiteX6" fmla="*/ 521970 w 521969"/>
                <a:gd name="connsiteY6" fmla="*/ 414338 h 533399"/>
                <a:gd name="connsiteX7" fmla="*/ 521970 w 521969"/>
                <a:gd name="connsiteY7" fmla="*/ 508635 h 53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969" h="533399">
                  <a:moveTo>
                    <a:pt x="521970" y="508635"/>
                  </a:moveTo>
                  <a:cubicBezTo>
                    <a:pt x="434340" y="527685"/>
                    <a:pt x="346710" y="533400"/>
                    <a:pt x="261938" y="533400"/>
                  </a:cubicBezTo>
                  <a:cubicBezTo>
                    <a:pt x="177165" y="533400"/>
                    <a:pt x="87630" y="528638"/>
                    <a:pt x="0" y="508635"/>
                  </a:cubicBezTo>
                  <a:lnTo>
                    <a:pt x="0" y="0"/>
                  </a:lnTo>
                  <a:lnTo>
                    <a:pt x="140017" y="0"/>
                  </a:lnTo>
                  <a:lnTo>
                    <a:pt x="140017" y="414338"/>
                  </a:lnTo>
                  <a:lnTo>
                    <a:pt x="521970" y="414338"/>
                  </a:lnTo>
                  <a:lnTo>
                    <a:pt x="521970" y="508635"/>
                  </a:lnTo>
                  <a:close/>
                </a:path>
              </a:pathLst>
            </a:custGeom>
            <a:solidFill>
              <a:schemeClr val="bg1"/>
            </a:solidFill>
            <a:ln w="9525" cap="flat">
              <a:noFill/>
              <a:prstDash val="solid"/>
              <a:miter/>
            </a:ln>
          </p:spPr>
          <p:txBody>
            <a:bodyPr rtlCol="0" anchor="ctr"/>
            <a:lstStyle/>
            <a:p>
              <a:endParaRPr lang="fr-FR" sz="1800"/>
            </a:p>
          </p:txBody>
        </p:sp>
        <p:sp>
          <p:nvSpPr>
            <p:cNvPr id="14" name="Freeform: Shape 13">
              <a:extLst>
                <a:ext uri="{FF2B5EF4-FFF2-40B4-BE49-F238E27FC236}">
                  <a16:creationId xmlns:a16="http://schemas.microsoft.com/office/drawing/2014/main" id="{20C2F9D1-90E5-1399-AB73-D1972116AB8D}"/>
                </a:ext>
              </a:extLst>
            </p:cNvPr>
            <p:cNvSpPr/>
            <p:nvPr/>
          </p:nvSpPr>
          <p:spPr>
            <a:xfrm>
              <a:off x="10820476" y="414274"/>
              <a:ext cx="224974" cy="160244"/>
            </a:xfrm>
            <a:custGeom>
              <a:avLst/>
              <a:gdLst>
                <a:gd name="connsiteX0" fmla="*/ 744855 w 744855"/>
                <a:gd name="connsiteY0" fmla="*/ 511493 h 530542"/>
                <a:gd name="connsiteX1" fmla="*/ 590550 w 744855"/>
                <a:gd name="connsiteY1" fmla="*/ 530543 h 530542"/>
                <a:gd name="connsiteX2" fmla="*/ 374333 w 744855"/>
                <a:gd name="connsiteY2" fmla="*/ 94298 h 530542"/>
                <a:gd name="connsiteX3" fmla="*/ 361950 w 744855"/>
                <a:gd name="connsiteY3" fmla="*/ 94298 h 530542"/>
                <a:gd name="connsiteX4" fmla="*/ 146685 w 744855"/>
                <a:gd name="connsiteY4" fmla="*/ 530543 h 530542"/>
                <a:gd name="connsiteX5" fmla="*/ 0 w 744855"/>
                <a:gd name="connsiteY5" fmla="*/ 511493 h 530542"/>
                <a:gd name="connsiteX6" fmla="*/ 273368 w 744855"/>
                <a:gd name="connsiteY6" fmla="*/ 0 h 530542"/>
                <a:gd name="connsiteX7" fmla="*/ 468630 w 744855"/>
                <a:gd name="connsiteY7" fmla="*/ 0 h 530542"/>
                <a:gd name="connsiteX8" fmla="*/ 744855 w 744855"/>
                <a:gd name="connsiteY8" fmla="*/ 511493 h 53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855" h="530542">
                  <a:moveTo>
                    <a:pt x="744855" y="511493"/>
                  </a:moveTo>
                  <a:cubicBezTo>
                    <a:pt x="698183" y="524828"/>
                    <a:pt x="636270" y="529590"/>
                    <a:pt x="590550" y="530543"/>
                  </a:cubicBezTo>
                  <a:lnTo>
                    <a:pt x="374333" y="94298"/>
                  </a:lnTo>
                  <a:lnTo>
                    <a:pt x="361950" y="94298"/>
                  </a:lnTo>
                  <a:lnTo>
                    <a:pt x="146685" y="530543"/>
                  </a:lnTo>
                  <a:cubicBezTo>
                    <a:pt x="100965" y="529590"/>
                    <a:pt x="46673" y="524828"/>
                    <a:pt x="0" y="511493"/>
                  </a:cubicBezTo>
                  <a:lnTo>
                    <a:pt x="273368" y="0"/>
                  </a:lnTo>
                  <a:lnTo>
                    <a:pt x="468630" y="0"/>
                  </a:lnTo>
                  <a:lnTo>
                    <a:pt x="744855" y="511493"/>
                  </a:lnTo>
                  <a:close/>
                </a:path>
              </a:pathLst>
            </a:custGeom>
            <a:solidFill>
              <a:schemeClr val="bg1"/>
            </a:solidFill>
            <a:ln w="9525" cap="flat">
              <a:noFill/>
              <a:prstDash val="solid"/>
              <a:miter/>
            </a:ln>
          </p:spPr>
          <p:txBody>
            <a:bodyPr rtlCol="0" anchor="ctr"/>
            <a:lstStyle/>
            <a:p>
              <a:endParaRPr lang="fr-FR" sz="1800"/>
            </a:p>
          </p:txBody>
        </p:sp>
        <p:sp>
          <p:nvSpPr>
            <p:cNvPr id="15" name="Freeform: Shape 14">
              <a:extLst>
                <a:ext uri="{FF2B5EF4-FFF2-40B4-BE49-F238E27FC236}">
                  <a16:creationId xmlns:a16="http://schemas.microsoft.com/office/drawing/2014/main" id="{03C0059D-C3D4-D5F4-A719-78C8024A2D17}"/>
                </a:ext>
              </a:extLst>
            </p:cNvPr>
            <p:cNvSpPr/>
            <p:nvPr/>
          </p:nvSpPr>
          <p:spPr>
            <a:xfrm>
              <a:off x="10904483" y="502020"/>
              <a:ext cx="54949" cy="54661"/>
            </a:xfrm>
            <a:custGeom>
              <a:avLst/>
              <a:gdLst>
                <a:gd name="connsiteX0" fmla="*/ 181927 w 181927"/>
                <a:gd name="connsiteY0" fmla="*/ 90488 h 180975"/>
                <a:gd name="connsiteX1" fmla="*/ 90488 w 181927"/>
                <a:gd name="connsiteY1" fmla="*/ 180975 h 180975"/>
                <a:gd name="connsiteX2" fmla="*/ 0 w 181927"/>
                <a:gd name="connsiteY2" fmla="*/ 90488 h 180975"/>
                <a:gd name="connsiteX3" fmla="*/ 90488 w 181927"/>
                <a:gd name="connsiteY3" fmla="*/ 0 h 180975"/>
                <a:gd name="connsiteX4" fmla="*/ 181927 w 181927"/>
                <a:gd name="connsiteY4" fmla="*/ 90488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27" h="180975">
                  <a:moveTo>
                    <a:pt x="181927" y="90488"/>
                  </a:moveTo>
                  <a:cubicBezTo>
                    <a:pt x="181927" y="140970"/>
                    <a:pt x="140970" y="180975"/>
                    <a:pt x="90488" y="180975"/>
                  </a:cubicBezTo>
                  <a:cubicBezTo>
                    <a:pt x="40005" y="180975"/>
                    <a:pt x="0" y="140017"/>
                    <a:pt x="0" y="90488"/>
                  </a:cubicBezTo>
                  <a:cubicBezTo>
                    <a:pt x="0" y="40005"/>
                    <a:pt x="40957" y="0"/>
                    <a:pt x="90488" y="0"/>
                  </a:cubicBezTo>
                  <a:cubicBezTo>
                    <a:pt x="140970" y="0"/>
                    <a:pt x="181927" y="40005"/>
                    <a:pt x="181927" y="90488"/>
                  </a:cubicBezTo>
                </a:path>
              </a:pathLst>
            </a:custGeom>
            <a:solidFill>
              <a:srgbClr val="5EBFD4"/>
            </a:solidFill>
            <a:ln w="9525" cap="flat">
              <a:noFill/>
              <a:prstDash val="solid"/>
              <a:miter/>
            </a:ln>
          </p:spPr>
          <p:txBody>
            <a:bodyPr rtlCol="0" anchor="ctr"/>
            <a:lstStyle/>
            <a:p>
              <a:endParaRPr lang="fr-FR" sz="1800"/>
            </a:p>
          </p:txBody>
        </p:sp>
        <p:sp>
          <p:nvSpPr>
            <p:cNvPr id="16" name="Freeform: Shape 15">
              <a:extLst>
                <a:ext uri="{FF2B5EF4-FFF2-40B4-BE49-F238E27FC236}">
                  <a16:creationId xmlns:a16="http://schemas.microsoft.com/office/drawing/2014/main" id="{E8762EFA-DB3A-1734-6BC2-37E01105C2F5}"/>
                </a:ext>
              </a:extLst>
            </p:cNvPr>
            <p:cNvSpPr/>
            <p:nvPr/>
          </p:nvSpPr>
          <p:spPr>
            <a:xfrm>
              <a:off x="10579967" y="411398"/>
              <a:ext cx="189588" cy="162833"/>
            </a:xfrm>
            <a:custGeom>
              <a:avLst/>
              <a:gdLst>
                <a:gd name="connsiteX0" fmla="*/ 627697 w 627697"/>
                <a:gd name="connsiteY0" fmla="*/ 521018 h 539114"/>
                <a:gd name="connsiteX1" fmla="*/ 487680 w 627697"/>
                <a:gd name="connsiteY1" fmla="*/ 539115 h 539114"/>
                <a:gd name="connsiteX2" fmla="*/ 487680 w 627697"/>
                <a:gd name="connsiteY2" fmla="*/ 317183 h 539114"/>
                <a:gd name="connsiteX3" fmla="*/ 140017 w 627697"/>
                <a:gd name="connsiteY3" fmla="*/ 317183 h 539114"/>
                <a:gd name="connsiteX4" fmla="*/ 140017 w 627697"/>
                <a:gd name="connsiteY4" fmla="*/ 539115 h 539114"/>
                <a:gd name="connsiteX5" fmla="*/ 0 w 627697"/>
                <a:gd name="connsiteY5" fmla="*/ 521018 h 539114"/>
                <a:gd name="connsiteX6" fmla="*/ 0 w 627697"/>
                <a:gd name="connsiteY6" fmla="*/ 18098 h 539114"/>
                <a:gd name="connsiteX7" fmla="*/ 140017 w 627697"/>
                <a:gd name="connsiteY7" fmla="*/ 0 h 539114"/>
                <a:gd name="connsiteX8" fmla="*/ 140017 w 627697"/>
                <a:gd name="connsiteY8" fmla="*/ 214313 h 539114"/>
                <a:gd name="connsiteX9" fmla="*/ 487680 w 627697"/>
                <a:gd name="connsiteY9" fmla="*/ 214313 h 539114"/>
                <a:gd name="connsiteX10" fmla="*/ 487680 w 627697"/>
                <a:gd name="connsiteY10" fmla="*/ 0 h 539114"/>
                <a:gd name="connsiteX11" fmla="*/ 627697 w 627697"/>
                <a:gd name="connsiteY11" fmla="*/ 18098 h 539114"/>
                <a:gd name="connsiteX12" fmla="*/ 627697 w 627697"/>
                <a:gd name="connsiteY12" fmla="*/ 521018 h 53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7697" h="539114">
                  <a:moveTo>
                    <a:pt x="627697" y="521018"/>
                  </a:moveTo>
                  <a:cubicBezTo>
                    <a:pt x="582930" y="534353"/>
                    <a:pt x="535305" y="538163"/>
                    <a:pt x="487680" y="539115"/>
                  </a:cubicBezTo>
                  <a:lnTo>
                    <a:pt x="487680" y="317183"/>
                  </a:lnTo>
                  <a:lnTo>
                    <a:pt x="140017" y="317183"/>
                  </a:lnTo>
                  <a:lnTo>
                    <a:pt x="140017" y="539115"/>
                  </a:lnTo>
                  <a:cubicBezTo>
                    <a:pt x="92392" y="538163"/>
                    <a:pt x="44767" y="533400"/>
                    <a:pt x="0" y="521018"/>
                  </a:cubicBezTo>
                  <a:lnTo>
                    <a:pt x="0" y="18098"/>
                  </a:lnTo>
                  <a:cubicBezTo>
                    <a:pt x="44767" y="4762"/>
                    <a:pt x="92392" y="952"/>
                    <a:pt x="140017" y="0"/>
                  </a:cubicBezTo>
                  <a:lnTo>
                    <a:pt x="140017" y="214313"/>
                  </a:lnTo>
                  <a:lnTo>
                    <a:pt x="487680" y="214313"/>
                  </a:lnTo>
                  <a:lnTo>
                    <a:pt x="487680" y="0"/>
                  </a:lnTo>
                  <a:cubicBezTo>
                    <a:pt x="535305" y="952"/>
                    <a:pt x="582930" y="5715"/>
                    <a:pt x="627697" y="18098"/>
                  </a:cubicBezTo>
                  <a:lnTo>
                    <a:pt x="627697" y="521018"/>
                  </a:lnTo>
                  <a:close/>
                </a:path>
              </a:pathLst>
            </a:custGeom>
            <a:solidFill>
              <a:schemeClr val="bg1"/>
            </a:solidFill>
            <a:ln w="9525" cap="flat">
              <a:noFill/>
              <a:prstDash val="solid"/>
              <a:miter/>
            </a:ln>
          </p:spPr>
          <p:txBody>
            <a:bodyPr rtlCol="0" anchor="ctr"/>
            <a:lstStyle/>
            <a:p>
              <a:endParaRPr lang="fr-FR" sz="1800"/>
            </a:p>
          </p:txBody>
        </p:sp>
        <p:sp>
          <p:nvSpPr>
            <p:cNvPr id="18" name="Freeform: Shape 17">
              <a:extLst>
                <a:ext uri="{FF2B5EF4-FFF2-40B4-BE49-F238E27FC236}">
                  <a16:creationId xmlns:a16="http://schemas.microsoft.com/office/drawing/2014/main" id="{B8DDF28C-D639-1ADC-4C02-69C2050E1EDF}"/>
                </a:ext>
              </a:extLst>
            </p:cNvPr>
            <p:cNvSpPr/>
            <p:nvPr/>
          </p:nvSpPr>
          <p:spPr>
            <a:xfrm>
              <a:off x="10330251" y="410247"/>
              <a:ext cx="190451" cy="161395"/>
            </a:xfrm>
            <a:custGeom>
              <a:avLst/>
              <a:gdLst>
                <a:gd name="connsiteX0" fmla="*/ 630555 w 630554"/>
                <a:gd name="connsiteY0" fmla="*/ 115253 h 534352"/>
                <a:gd name="connsiteX1" fmla="*/ 384810 w 630554"/>
                <a:gd name="connsiteY1" fmla="*/ 115253 h 534352"/>
                <a:gd name="connsiteX2" fmla="*/ 384810 w 630554"/>
                <a:gd name="connsiteY2" fmla="*/ 534353 h 534352"/>
                <a:gd name="connsiteX3" fmla="*/ 245745 w 630554"/>
                <a:gd name="connsiteY3" fmla="*/ 534353 h 534352"/>
                <a:gd name="connsiteX4" fmla="*/ 245745 w 630554"/>
                <a:gd name="connsiteY4" fmla="*/ 115253 h 534352"/>
                <a:gd name="connsiteX5" fmla="*/ 0 w 630554"/>
                <a:gd name="connsiteY5" fmla="*/ 115253 h 534352"/>
                <a:gd name="connsiteX6" fmla="*/ 0 w 630554"/>
                <a:gd name="connsiteY6" fmla="*/ 25718 h 534352"/>
                <a:gd name="connsiteX7" fmla="*/ 315278 w 630554"/>
                <a:gd name="connsiteY7" fmla="*/ 0 h 534352"/>
                <a:gd name="connsiteX8" fmla="*/ 630555 w 630554"/>
                <a:gd name="connsiteY8" fmla="*/ 25718 h 534352"/>
                <a:gd name="connsiteX9" fmla="*/ 630555 w 630554"/>
                <a:gd name="connsiteY9" fmla="*/ 115253 h 53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0554" h="534352">
                  <a:moveTo>
                    <a:pt x="630555" y="115253"/>
                  </a:moveTo>
                  <a:lnTo>
                    <a:pt x="384810" y="115253"/>
                  </a:lnTo>
                  <a:lnTo>
                    <a:pt x="384810" y="534353"/>
                  </a:lnTo>
                  <a:lnTo>
                    <a:pt x="245745" y="534353"/>
                  </a:lnTo>
                  <a:lnTo>
                    <a:pt x="245745" y="115253"/>
                  </a:lnTo>
                  <a:lnTo>
                    <a:pt x="0" y="115253"/>
                  </a:lnTo>
                  <a:lnTo>
                    <a:pt x="0" y="25718"/>
                  </a:lnTo>
                  <a:cubicBezTo>
                    <a:pt x="105728" y="6668"/>
                    <a:pt x="212408" y="0"/>
                    <a:pt x="315278" y="0"/>
                  </a:cubicBezTo>
                  <a:cubicBezTo>
                    <a:pt x="418148" y="0"/>
                    <a:pt x="524828" y="5715"/>
                    <a:pt x="630555" y="25718"/>
                  </a:cubicBezTo>
                  <a:lnTo>
                    <a:pt x="630555" y="115253"/>
                  </a:lnTo>
                  <a:close/>
                </a:path>
              </a:pathLst>
            </a:custGeom>
            <a:solidFill>
              <a:schemeClr val="bg1"/>
            </a:solidFill>
            <a:ln w="9525" cap="flat">
              <a:noFill/>
              <a:prstDash val="solid"/>
              <a:miter/>
            </a:ln>
          </p:spPr>
          <p:txBody>
            <a:bodyPr rtlCol="0" anchor="ctr"/>
            <a:lstStyle/>
            <a:p>
              <a:endParaRPr lang="fr-FR" sz="1800"/>
            </a:p>
          </p:txBody>
        </p:sp>
        <p:sp>
          <p:nvSpPr>
            <p:cNvPr id="19" name="Freeform: Shape 18">
              <a:extLst>
                <a:ext uri="{FF2B5EF4-FFF2-40B4-BE49-F238E27FC236}">
                  <a16:creationId xmlns:a16="http://schemas.microsoft.com/office/drawing/2014/main" id="{0A15F1C0-3A40-B321-9E1C-6E7C45F770B2}"/>
                </a:ext>
              </a:extLst>
            </p:cNvPr>
            <p:cNvSpPr/>
            <p:nvPr/>
          </p:nvSpPr>
          <p:spPr>
            <a:xfrm>
              <a:off x="10331977" y="626878"/>
              <a:ext cx="55236" cy="73937"/>
            </a:xfrm>
            <a:custGeom>
              <a:avLst/>
              <a:gdLst>
                <a:gd name="connsiteX0" fmla="*/ 178118 w 182879"/>
                <a:gd name="connsiteY0" fmla="*/ 67627 h 244792"/>
                <a:gd name="connsiteX1" fmla="*/ 142875 w 182879"/>
                <a:gd name="connsiteY1" fmla="*/ 121920 h 244792"/>
                <a:gd name="connsiteX2" fmla="*/ 142875 w 182879"/>
                <a:gd name="connsiteY2" fmla="*/ 122872 h 244792"/>
                <a:gd name="connsiteX3" fmla="*/ 182880 w 182879"/>
                <a:gd name="connsiteY3" fmla="*/ 179070 h 244792"/>
                <a:gd name="connsiteX4" fmla="*/ 99060 w 182879"/>
                <a:gd name="connsiteY4" fmla="*/ 244792 h 244792"/>
                <a:gd name="connsiteX5" fmla="*/ 4763 w 182879"/>
                <a:gd name="connsiteY5" fmla="*/ 241935 h 244792"/>
                <a:gd name="connsiteX6" fmla="*/ 0 w 182879"/>
                <a:gd name="connsiteY6" fmla="*/ 237172 h 244792"/>
                <a:gd name="connsiteX7" fmla="*/ 0 w 182879"/>
                <a:gd name="connsiteY7" fmla="*/ 8572 h 244792"/>
                <a:gd name="connsiteX8" fmla="*/ 4763 w 182879"/>
                <a:gd name="connsiteY8" fmla="*/ 3810 h 244792"/>
                <a:gd name="connsiteX9" fmla="*/ 91440 w 182879"/>
                <a:gd name="connsiteY9" fmla="*/ 0 h 244792"/>
                <a:gd name="connsiteX10" fmla="*/ 178118 w 182879"/>
                <a:gd name="connsiteY10" fmla="*/ 67627 h 244792"/>
                <a:gd name="connsiteX11" fmla="*/ 49530 w 182879"/>
                <a:gd name="connsiteY11" fmla="*/ 42863 h 244792"/>
                <a:gd name="connsiteX12" fmla="*/ 49530 w 182879"/>
                <a:gd name="connsiteY12" fmla="*/ 104775 h 244792"/>
                <a:gd name="connsiteX13" fmla="*/ 80963 w 182879"/>
                <a:gd name="connsiteY13" fmla="*/ 104775 h 244792"/>
                <a:gd name="connsiteX14" fmla="*/ 128588 w 182879"/>
                <a:gd name="connsiteY14" fmla="*/ 74295 h 244792"/>
                <a:gd name="connsiteX15" fmla="*/ 86678 w 182879"/>
                <a:gd name="connsiteY15" fmla="*/ 42863 h 244792"/>
                <a:gd name="connsiteX16" fmla="*/ 49530 w 182879"/>
                <a:gd name="connsiteY16" fmla="*/ 42863 h 244792"/>
                <a:gd name="connsiteX17" fmla="*/ 49530 w 182879"/>
                <a:gd name="connsiteY17" fmla="*/ 140017 h 244792"/>
                <a:gd name="connsiteX18" fmla="*/ 49530 w 182879"/>
                <a:gd name="connsiteY18" fmla="*/ 201930 h 244792"/>
                <a:gd name="connsiteX19" fmla="*/ 96203 w 182879"/>
                <a:gd name="connsiteY19" fmla="*/ 201930 h 244792"/>
                <a:gd name="connsiteX20" fmla="*/ 134303 w 182879"/>
                <a:gd name="connsiteY20" fmla="*/ 172402 h 244792"/>
                <a:gd name="connsiteX21" fmla="*/ 97155 w 182879"/>
                <a:gd name="connsiteY21" fmla="*/ 140017 h 244792"/>
                <a:gd name="connsiteX22" fmla="*/ 49530 w 182879"/>
                <a:gd name="connsiteY22" fmla="*/ 140017 h 24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2879" h="244792">
                  <a:moveTo>
                    <a:pt x="178118" y="67627"/>
                  </a:moveTo>
                  <a:cubicBezTo>
                    <a:pt x="178118" y="100965"/>
                    <a:pt x="168593" y="117157"/>
                    <a:pt x="142875" y="121920"/>
                  </a:cubicBezTo>
                  <a:lnTo>
                    <a:pt x="142875" y="122872"/>
                  </a:lnTo>
                  <a:cubicBezTo>
                    <a:pt x="174308" y="126682"/>
                    <a:pt x="182880" y="145732"/>
                    <a:pt x="182880" y="179070"/>
                  </a:cubicBezTo>
                  <a:cubicBezTo>
                    <a:pt x="182880" y="229552"/>
                    <a:pt x="157163" y="244792"/>
                    <a:pt x="99060" y="244792"/>
                  </a:cubicBezTo>
                  <a:cubicBezTo>
                    <a:pt x="73343" y="244792"/>
                    <a:pt x="32385" y="243840"/>
                    <a:pt x="4763" y="241935"/>
                  </a:cubicBezTo>
                  <a:cubicBezTo>
                    <a:pt x="952" y="241935"/>
                    <a:pt x="0" y="240982"/>
                    <a:pt x="0" y="237172"/>
                  </a:cubicBezTo>
                  <a:lnTo>
                    <a:pt x="0" y="8572"/>
                  </a:lnTo>
                  <a:cubicBezTo>
                    <a:pt x="0" y="4763"/>
                    <a:pt x="952" y="4763"/>
                    <a:pt x="4763" y="3810"/>
                  </a:cubicBezTo>
                  <a:cubicBezTo>
                    <a:pt x="32385" y="952"/>
                    <a:pt x="65723" y="0"/>
                    <a:pt x="91440" y="0"/>
                  </a:cubicBezTo>
                  <a:cubicBezTo>
                    <a:pt x="152400" y="952"/>
                    <a:pt x="178118" y="17145"/>
                    <a:pt x="178118" y="67627"/>
                  </a:cubicBezTo>
                  <a:close/>
                  <a:moveTo>
                    <a:pt x="49530" y="42863"/>
                  </a:moveTo>
                  <a:lnTo>
                    <a:pt x="49530" y="104775"/>
                  </a:lnTo>
                  <a:lnTo>
                    <a:pt x="80963" y="104775"/>
                  </a:lnTo>
                  <a:cubicBezTo>
                    <a:pt x="116205" y="104775"/>
                    <a:pt x="128588" y="100965"/>
                    <a:pt x="128588" y="74295"/>
                  </a:cubicBezTo>
                  <a:cubicBezTo>
                    <a:pt x="128588" y="49530"/>
                    <a:pt x="116205" y="42863"/>
                    <a:pt x="86678" y="42863"/>
                  </a:cubicBezTo>
                  <a:lnTo>
                    <a:pt x="49530" y="42863"/>
                  </a:lnTo>
                  <a:close/>
                  <a:moveTo>
                    <a:pt x="49530" y="140017"/>
                  </a:moveTo>
                  <a:lnTo>
                    <a:pt x="49530" y="201930"/>
                  </a:lnTo>
                  <a:lnTo>
                    <a:pt x="96203" y="201930"/>
                  </a:lnTo>
                  <a:cubicBezTo>
                    <a:pt x="122873" y="201930"/>
                    <a:pt x="134303" y="195263"/>
                    <a:pt x="134303" y="172402"/>
                  </a:cubicBezTo>
                  <a:cubicBezTo>
                    <a:pt x="134303" y="146685"/>
                    <a:pt x="121920" y="140017"/>
                    <a:pt x="97155" y="140017"/>
                  </a:cubicBezTo>
                  <a:lnTo>
                    <a:pt x="49530" y="140017"/>
                  </a:lnTo>
                  <a:close/>
                </a:path>
              </a:pathLst>
            </a:custGeom>
            <a:solidFill>
              <a:srgbClr val="5EBFD4"/>
            </a:solidFill>
            <a:ln w="9525" cap="flat">
              <a:noFill/>
              <a:prstDash val="solid"/>
              <a:miter/>
            </a:ln>
          </p:spPr>
          <p:txBody>
            <a:bodyPr rtlCol="0" anchor="ctr"/>
            <a:lstStyle/>
            <a:p>
              <a:endParaRPr lang="fr-FR" sz="1800"/>
            </a:p>
          </p:txBody>
        </p:sp>
        <p:sp>
          <p:nvSpPr>
            <p:cNvPr id="20" name="Freeform: Shape 19">
              <a:extLst>
                <a:ext uri="{FF2B5EF4-FFF2-40B4-BE49-F238E27FC236}">
                  <a16:creationId xmlns:a16="http://schemas.microsoft.com/office/drawing/2014/main" id="{2C214FB6-20A9-36B0-F0F1-1B9733FE8082}"/>
                </a:ext>
              </a:extLst>
            </p:cNvPr>
            <p:cNvSpPr/>
            <p:nvPr/>
          </p:nvSpPr>
          <p:spPr>
            <a:xfrm>
              <a:off x="10396419" y="647592"/>
              <a:ext cx="46606" cy="53223"/>
            </a:xfrm>
            <a:custGeom>
              <a:avLst/>
              <a:gdLst>
                <a:gd name="connsiteX0" fmla="*/ 149543 w 154305"/>
                <a:gd name="connsiteY0" fmla="*/ 0 h 176212"/>
                <a:gd name="connsiteX1" fmla="*/ 154305 w 154305"/>
                <a:gd name="connsiteY1" fmla="*/ 4763 h 176212"/>
                <a:gd name="connsiteX2" fmla="*/ 154305 w 154305"/>
                <a:gd name="connsiteY2" fmla="*/ 164783 h 176212"/>
                <a:gd name="connsiteX3" fmla="*/ 149543 w 154305"/>
                <a:gd name="connsiteY3" fmla="*/ 170498 h 176212"/>
                <a:gd name="connsiteX4" fmla="*/ 75248 w 154305"/>
                <a:gd name="connsiteY4" fmla="*/ 176213 h 176212"/>
                <a:gd name="connsiteX5" fmla="*/ 0 w 154305"/>
                <a:gd name="connsiteY5" fmla="*/ 100965 h 176212"/>
                <a:gd name="connsiteX6" fmla="*/ 0 w 154305"/>
                <a:gd name="connsiteY6" fmla="*/ 4763 h 176212"/>
                <a:gd name="connsiteX7" fmla="*/ 4763 w 154305"/>
                <a:gd name="connsiteY7" fmla="*/ 0 h 176212"/>
                <a:gd name="connsiteX8" fmla="*/ 41910 w 154305"/>
                <a:gd name="connsiteY8" fmla="*/ 0 h 176212"/>
                <a:gd name="connsiteX9" fmla="*/ 46672 w 154305"/>
                <a:gd name="connsiteY9" fmla="*/ 4763 h 176212"/>
                <a:gd name="connsiteX10" fmla="*/ 46672 w 154305"/>
                <a:gd name="connsiteY10" fmla="*/ 88583 h 176212"/>
                <a:gd name="connsiteX11" fmla="*/ 80010 w 154305"/>
                <a:gd name="connsiteY11" fmla="*/ 135255 h 176212"/>
                <a:gd name="connsiteX12" fmla="*/ 107632 w 154305"/>
                <a:gd name="connsiteY12" fmla="*/ 135255 h 176212"/>
                <a:gd name="connsiteX13" fmla="*/ 107632 w 154305"/>
                <a:gd name="connsiteY13" fmla="*/ 4763 h 176212"/>
                <a:gd name="connsiteX14" fmla="*/ 112395 w 154305"/>
                <a:gd name="connsiteY14" fmla="*/ 0 h 176212"/>
                <a:gd name="connsiteX15" fmla="*/ 149543 w 154305"/>
                <a:gd name="connsiteY15" fmla="*/ 0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305" h="176212">
                  <a:moveTo>
                    <a:pt x="149543" y="0"/>
                  </a:moveTo>
                  <a:cubicBezTo>
                    <a:pt x="152400" y="0"/>
                    <a:pt x="154305" y="1905"/>
                    <a:pt x="154305" y="4763"/>
                  </a:cubicBezTo>
                  <a:lnTo>
                    <a:pt x="154305" y="164783"/>
                  </a:lnTo>
                  <a:cubicBezTo>
                    <a:pt x="154305" y="168592"/>
                    <a:pt x="153352" y="169545"/>
                    <a:pt x="149543" y="170498"/>
                  </a:cubicBezTo>
                  <a:cubicBezTo>
                    <a:pt x="128588" y="174308"/>
                    <a:pt x="98107" y="176213"/>
                    <a:pt x="75248" y="176213"/>
                  </a:cubicBezTo>
                  <a:cubicBezTo>
                    <a:pt x="15240" y="176213"/>
                    <a:pt x="0" y="164783"/>
                    <a:pt x="0" y="100965"/>
                  </a:cubicBezTo>
                  <a:lnTo>
                    <a:pt x="0" y="4763"/>
                  </a:lnTo>
                  <a:cubicBezTo>
                    <a:pt x="0" y="1905"/>
                    <a:pt x="1905" y="0"/>
                    <a:pt x="4763" y="0"/>
                  </a:cubicBezTo>
                  <a:lnTo>
                    <a:pt x="41910" y="0"/>
                  </a:lnTo>
                  <a:cubicBezTo>
                    <a:pt x="44768" y="0"/>
                    <a:pt x="46672" y="1905"/>
                    <a:pt x="46672" y="4763"/>
                  </a:cubicBezTo>
                  <a:lnTo>
                    <a:pt x="46672" y="88583"/>
                  </a:lnTo>
                  <a:cubicBezTo>
                    <a:pt x="46672" y="133350"/>
                    <a:pt x="51435" y="135255"/>
                    <a:pt x="80010" y="135255"/>
                  </a:cubicBezTo>
                  <a:lnTo>
                    <a:pt x="107632" y="135255"/>
                  </a:lnTo>
                  <a:lnTo>
                    <a:pt x="107632" y="4763"/>
                  </a:lnTo>
                  <a:cubicBezTo>
                    <a:pt x="107632" y="1905"/>
                    <a:pt x="109538" y="0"/>
                    <a:pt x="112395" y="0"/>
                  </a:cubicBezTo>
                  <a:lnTo>
                    <a:pt x="149543" y="0"/>
                  </a:lnTo>
                  <a:close/>
                </a:path>
              </a:pathLst>
            </a:custGeom>
            <a:solidFill>
              <a:srgbClr val="5EBFD4"/>
            </a:solidFill>
            <a:ln w="9525" cap="flat">
              <a:noFill/>
              <a:prstDash val="solid"/>
              <a:miter/>
            </a:ln>
          </p:spPr>
          <p:txBody>
            <a:bodyPr rtlCol="0" anchor="ctr"/>
            <a:lstStyle/>
            <a:p>
              <a:endParaRPr lang="fr-FR" sz="1800"/>
            </a:p>
          </p:txBody>
        </p:sp>
        <p:sp>
          <p:nvSpPr>
            <p:cNvPr id="21" name="Freeform: Shape 20">
              <a:extLst>
                <a:ext uri="{FF2B5EF4-FFF2-40B4-BE49-F238E27FC236}">
                  <a16:creationId xmlns:a16="http://schemas.microsoft.com/office/drawing/2014/main" id="{A9BB151D-3702-3017-1B89-3C7ABB8C0382}"/>
                </a:ext>
              </a:extLst>
            </p:cNvPr>
            <p:cNvSpPr/>
            <p:nvPr/>
          </p:nvSpPr>
          <p:spPr>
            <a:xfrm>
              <a:off x="10452807" y="625708"/>
              <a:ext cx="16398" cy="74532"/>
            </a:xfrm>
            <a:custGeom>
              <a:avLst/>
              <a:gdLst>
                <a:gd name="connsiteX0" fmla="*/ 54293 w 54292"/>
                <a:gd name="connsiteY0" fmla="*/ 24830 h 246762"/>
                <a:gd name="connsiteX1" fmla="*/ 27623 w 54292"/>
                <a:gd name="connsiteY1" fmla="*/ 49595 h 246762"/>
                <a:gd name="connsiteX2" fmla="*/ 0 w 54292"/>
                <a:gd name="connsiteY2" fmla="*/ 24830 h 246762"/>
                <a:gd name="connsiteX3" fmla="*/ 27623 w 54292"/>
                <a:gd name="connsiteY3" fmla="*/ 65 h 246762"/>
                <a:gd name="connsiteX4" fmla="*/ 54293 w 54292"/>
                <a:gd name="connsiteY4" fmla="*/ 24830 h 246762"/>
                <a:gd name="connsiteX5" fmla="*/ 45720 w 54292"/>
                <a:gd name="connsiteY5" fmla="*/ 72455 h 246762"/>
                <a:gd name="connsiteX6" fmla="*/ 50483 w 54292"/>
                <a:gd name="connsiteY6" fmla="*/ 77218 h 246762"/>
                <a:gd name="connsiteX7" fmla="*/ 50483 w 54292"/>
                <a:gd name="connsiteY7" fmla="*/ 242000 h 246762"/>
                <a:gd name="connsiteX8" fmla="*/ 45720 w 54292"/>
                <a:gd name="connsiteY8" fmla="*/ 246763 h 246762"/>
                <a:gd name="connsiteX9" fmla="*/ 8573 w 54292"/>
                <a:gd name="connsiteY9" fmla="*/ 246763 h 246762"/>
                <a:gd name="connsiteX10" fmla="*/ 3810 w 54292"/>
                <a:gd name="connsiteY10" fmla="*/ 242000 h 246762"/>
                <a:gd name="connsiteX11" fmla="*/ 3810 w 54292"/>
                <a:gd name="connsiteY11" fmla="*/ 77218 h 246762"/>
                <a:gd name="connsiteX12" fmla="*/ 8573 w 54292"/>
                <a:gd name="connsiteY12" fmla="*/ 72455 h 246762"/>
                <a:gd name="connsiteX13" fmla="*/ 45720 w 54292"/>
                <a:gd name="connsiteY13" fmla="*/ 72455 h 24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92" h="246762">
                  <a:moveTo>
                    <a:pt x="54293" y="24830"/>
                  </a:moveTo>
                  <a:cubicBezTo>
                    <a:pt x="54293" y="41023"/>
                    <a:pt x="44768" y="49595"/>
                    <a:pt x="27623" y="49595"/>
                  </a:cubicBezTo>
                  <a:cubicBezTo>
                    <a:pt x="10478" y="49595"/>
                    <a:pt x="0" y="40070"/>
                    <a:pt x="0" y="24830"/>
                  </a:cubicBezTo>
                  <a:cubicBezTo>
                    <a:pt x="0" y="8638"/>
                    <a:pt x="9525" y="65"/>
                    <a:pt x="27623" y="65"/>
                  </a:cubicBezTo>
                  <a:cubicBezTo>
                    <a:pt x="44768" y="-887"/>
                    <a:pt x="54293" y="8638"/>
                    <a:pt x="54293" y="24830"/>
                  </a:cubicBezTo>
                  <a:close/>
                  <a:moveTo>
                    <a:pt x="45720" y="72455"/>
                  </a:moveTo>
                  <a:cubicBezTo>
                    <a:pt x="48578" y="72455"/>
                    <a:pt x="50483" y="74360"/>
                    <a:pt x="50483" y="77218"/>
                  </a:cubicBezTo>
                  <a:lnTo>
                    <a:pt x="50483" y="242000"/>
                  </a:lnTo>
                  <a:cubicBezTo>
                    <a:pt x="50483" y="245810"/>
                    <a:pt x="48578" y="246763"/>
                    <a:pt x="45720" y="246763"/>
                  </a:cubicBezTo>
                  <a:lnTo>
                    <a:pt x="8573" y="246763"/>
                  </a:lnTo>
                  <a:cubicBezTo>
                    <a:pt x="5715" y="246763"/>
                    <a:pt x="3810" y="244858"/>
                    <a:pt x="3810" y="242000"/>
                  </a:cubicBezTo>
                  <a:lnTo>
                    <a:pt x="3810" y="77218"/>
                  </a:lnTo>
                  <a:cubicBezTo>
                    <a:pt x="3810" y="74360"/>
                    <a:pt x="5715" y="72455"/>
                    <a:pt x="8573" y="72455"/>
                  </a:cubicBezTo>
                  <a:lnTo>
                    <a:pt x="45720" y="72455"/>
                  </a:lnTo>
                  <a:close/>
                </a:path>
              </a:pathLst>
            </a:custGeom>
            <a:solidFill>
              <a:srgbClr val="5EBFD4"/>
            </a:solidFill>
            <a:ln w="9525" cap="flat">
              <a:noFill/>
              <a:prstDash val="solid"/>
              <a:miter/>
            </a:ln>
          </p:spPr>
          <p:txBody>
            <a:bodyPr rtlCol="0" anchor="ctr"/>
            <a:lstStyle/>
            <a:p>
              <a:endParaRPr lang="fr-FR" sz="1800"/>
            </a:p>
          </p:txBody>
        </p:sp>
        <p:sp>
          <p:nvSpPr>
            <p:cNvPr id="22" name="Freeform: Shape 21">
              <a:extLst>
                <a:ext uri="{FF2B5EF4-FFF2-40B4-BE49-F238E27FC236}">
                  <a16:creationId xmlns:a16="http://schemas.microsoft.com/office/drawing/2014/main" id="{CF66765C-B7E9-C3A6-5026-1B287B90431D}"/>
                </a:ext>
              </a:extLst>
            </p:cNvPr>
            <p:cNvSpPr/>
            <p:nvPr/>
          </p:nvSpPr>
          <p:spPr>
            <a:xfrm>
              <a:off x="10479275" y="627454"/>
              <a:ext cx="14097" cy="73074"/>
            </a:xfrm>
            <a:custGeom>
              <a:avLst/>
              <a:gdLst>
                <a:gd name="connsiteX0" fmla="*/ 41910 w 46672"/>
                <a:gd name="connsiteY0" fmla="*/ 952 h 241935"/>
                <a:gd name="connsiteX1" fmla="*/ 46673 w 46672"/>
                <a:gd name="connsiteY1" fmla="*/ 5715 h 241935"/>
                <a:gd name="connsiteX2" fmla="*/ 46673 w 46672"/>
                <a:gd name="connsiteY2" fmla="*/ 237173 h 241935"/>
                <a:gd name="connsiteX3" fmla="*/ 41910 w 46672"/>
                <a:gd name="connsiteY3" fmla="*/ 241935 h 241935"/>
                <a:gd name="connsiteX4" fmla="*/ 4763 w 46672"/>
                <a:gd name="connsiteY4" fmla="*/ 241935 h 241935"/>
                <a:gd name="connsiteX5" fmla="*/ 0 w 46672"/>
                <a:gd name="connsiteY5" fmla="*/ 237173 h 241935"/>
                <a:gd name="connsiteX6" fmla="*/ 0 w 46672"/>
                <a:gd name="connsiteY6" fmla="*/ 4763 h 241935"/>
                <a:gd name="connsiteX7" fmla="*/ 4763 w 46672"/>
                <a:gd name="connsiteY7" fmla="*/ 0 h 241935"/>
                <a:gd name="connsiteX8" fmla="*/ 41910 w 46672"/>
                <a:gd name="connsiteY8" fmla="*/ 0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72" h="241935">
                  <a:moveTo>
                    <a:pt x="41910" y="952"/>
                  </a:moveTo>
                  <a:cubicBezTo>
                    <a:pt x="44768" y="952"/>
                    <a:pt x="46673" y="2858"/>
                    <a:pt x="46673" y="5715"/>
                  </a:cubicBezTo>
                  <a:lnTo>
                    <a:pt x="46673" y="237173"/>
                  </a:lnTo>
                  <a:cubicBezTo>
                    <a:pt x="46673" y="240983"/>
                    <a:pt x="44768" y="241935"/>
                    <a:pt x="41910" y="241935"/>
                  </a:cubicBezTo>
                  <a:lnTo>
                    <a:pt x="4763" y="241935"/>
                  </a:lnTo>
                  <a:cubicBezTo>
                    <a:pt x="1905" y="241935"/>
                    <a:pt x="0" y="240030"/>
                    <a:pt x="0" y="237173"/>
                  </a:cubicBezTo>
                  <a:lnTo>
                    <a:pt x="0" y="4763"/>
                  </a:lnTo>
                  <a:cubicBezTo>
                    <a:pt x="0" y="1905"/>
                    <a:pt x="1905" y="0"/>
                    <a:pt x="4763" y="0"/>
                  </a:cubicBezTo>
                  <a:lnTo>
                    <a:pt x="41910" y="0"/>
                  </a:lnTo>
                  <a:close/>
                </a:path>
              </a:pathLst>
            </a:custGeom>
            <a:solidFill>
              <a:srgbClr val="5EBFD4"/>
            </a:solidFill>
            <a:ln w="9525" cap="flat">
              <a:noFill/>
              <a:prstDash val="solid"/>
              <a:miter/>
            </a:ln>
          </p:spPr>
          <p:txBody>
            <a:bodyPr rtlCol="0" anchor="ctr"/>
            <a:lstStyle/>
            <a:p>
              <a:endParaRPr lang="fr-FR" sz="1800"/>
            </a:p>
          </p:txBody>
        </p:sp>
        <p:sp>
          <p:nvSpPr>
            <p:cNvPr id="23" name="Freeform: Shape 22">
              <a:extLst>
                <a:ext uri="{FF2B5EF4-FFF2-40B4-BE49-F238E27FC236}">
                  <a16:creationId xmlns:a16="http://schemas.microsoft.com/office/drawing/2014/main" id="{A3BB0E0C-8245-DC03-E0D2-4E8B85EA5DB3}"/>
                </a:ext>
              </a:extLst>
            </p:cNvPr>
            <p:cNvSpPr/>
            <p:nvPr/>
          </p:nvSpPr>
          <p:spPr>
            <a:xfrm>
              <a:off x="10502578" y="627741"/>
              <a:ext cx="47181" cy="73074"/>
            </a:xfrm>
            <a:custGeom>
              <a:avLst/>
              <a:gdLst>
                <a:gd name="connsiteX0" fmla="*/ 151448 w 156210"/>
                <a:gd name="connsiteY0" fmla="*/ 0 h 241935"/>
                <a:gd name="connsiteX1" fmla="*/ 156210 w 156210"/>
                <a:gd name="connsiteY1" fmla="*/ 4763 h 241935"/>
                <a:gd name="connsiteX2" fmla="*/ 156210 w 156210"/>
                <a:gd name="connsiteY2" fmla="*/ 228600 h 241935"/>
                <a:gd name="connsiteX3" fmla="*/ 149542 w 156210"/>
                <a:gd name="connsiteY3" fmla="*/ 236220 h 241935"/>
                <a:gd name="connsiteX4" fmla="*/ 80963 w 156210"/>
                <a:gd name="connsiteY4" fmla="*/ 241935 h 241935"/>
                <a:gd name="connsiteX5" fmla="*/ 0 w 156210"/>
                <a:gd name="connsiteY5" fmla="*/ 153352 h 241935"/>
                <a:gd name="connsiteX6" fmla="*/ 71438 w 156210"/>
                <a:gd name="connsiteY6" fmla="*/ 64770 h 241935"/>
                <a:gd name="connsiteX7" fmla="*/ 109538 w 156210"/>
                <a:gd name="connsiteY7" fmla="*/ 66675 h 241935"/>
                <a:gd name="connsiteX8" fmla="*/ 109538 w 156210"/>
                <a:gd name="connsiteY8" fmla="*/ 4763 h 241935"/>
                <a:gd name="connsiteX9" fmla="*/ 114300 w 156210"/>
                <a:gd name="connsiteY9" fmla="*/ 0 h 241935"/>
                <a:gd name="connsiteX10" fmla="*/ 151448 w 156210"/>
                <a:gd name="connsiteY10" fmla="*/ 0 h 241935"/>
                <a:gd name="connsiteX11" fmla="*/ 82867 w 156210"/>
                <a:gd name="connsiteY11" fmla="*/ 104775 h 241935"/>
                <a:gd name="connsiteX12" fmla="*/ 47625 w 156210"/>
                <a:gd name="connsiteY12" fmla="*/ 153352 h 241935"/>
                <a:gd name="connsiteX13" fmla="*/ 80963 w 156210"/>
                <a:gd name="connsiteY13" fmla="*/ 201930 h 241935"/>
                <a:gd name="connsiteX14" fmla="*/ 110490 w 156210"/>
                <a:gd name="connsiteY14" fmla="*/ 200025 h 241935"/>
                <a:gd name="connsiteX15" fmla="*/ 110490 w 156210"/>
                <a:gd name="connsiteY15" fmla="*/ 104775 h 241935"/>
                <a:gd name="connsiteX16" fmla="*/ 82867 w 156210"/>
                <a:gd name="connsiteY16" fmla="*/ 104775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6210" h="241935">
                  <a:moveTo>
                    <a:pt x="151448" y="0"/>
                  </a:moveTo>
                  <a:cubicBezTo>
                    <a:pt x="155257" y="0"/>
                    <a:pt x="156210" y="1905"/>
                    <a:pt x="156210" y="4763"/>
                  </a:cubicBezTo>
                  <a:lnTo>
                    <a:pt x="156210" y="228600"/>
                  </a:lnTo>
                  <a:cubicBezTo>
                    <a:pt x="156210" y="233363"/>
                    <a:pt x="153352" y="236220"/>
                    <a:pt x="149542" y="236220"/>
                  </a:cubicBezTo>
                  <a:cubicBezTo>
                    <a:pt x="123825" y="240030"/>
                    <a:pt x="102870" y="241935"/>
                    <a:pt x="80963" y="241935"/>
                  </a:cubicBezTo>
                  <a:cubicBezTo>
                    <a:pt x="15240" y="241935"/>
                    <a:pt x="0" y="223838"/>
                    <a:pt x="0" y="153352"/>
                  </a:cubicBezTo>
                  <a:cubicBezTo>
                    <a:pt x="0" y="84773"/>
                    <a:pt x="14288" y="64770"/>
                    <a:pt x="71438" y="64770"/>
                  </a:cubicBezTo>
                  <a:cubicBezTo>
                    <a:pt x="85725" y="64770"/>
                    <a:pt x="98107" y="65723"/>
                    <a:pt x="109538" y="66675"/>
                  </a:cubicBezTo>
                  <a:lnTo>
                    <a:pt x="109538" y="4763"/>
                  </a:lnTo>
                  <a:cubicBezTo>
                    <a:pt x="109538" y="952"/>
                    <a:pt x="110490" y="0"/>
                    <a:pt x="114300" y="0"/>
                  </a:cubicBezTo>
                  <a:lnTo>
                    <a:pt x="151448" y="0"/>
                  </a:lnTo>
                  <a:close/>
                  <a:moveTo>
                    <a:pt x="82867" y="104775"/>
                  </a:moveTo>
                  <a:cubicBezTo>
                    <a:pt x="51435" y="104775"/>
                    <a:pt x="47625" y="113348"/>
                    <a:pt x="47625" y="153352"/>
                  </a:cubicBezTo>
                  <a:cubicBezTo>
                    <a:pt x="47625" y="190500"/>
                    <a:pt x="50482" y="201930"/>
                    <a:pt x="80963" y="201930"/>
                  </a:cubicBezTo>
                  <a:cubicBezTo>
                    <a:pt x="88582" y="201930"/>
                    <a:pt x="101917" y="200977"/>
                    <a:pt x="110490" y="200025"/>
                  </a:cubicBezTo>
                  <a:lnTo>
                    <a:pt x="110490" y="104775"/>
                  </a:lnTo>
                  <a:lnTo>
                    <a:pt x="82867" y="104775"/>
                  </a:lnTo>
                  <a:close/>
                </a:path>
              </a:pathLst>
            </a:custGeom>
            <a:solidFill>
              <a:srgbClr val="5EBFD4"/>
            </a:solidFill>
            <a:ln w="9525" cap="flat">
              <a:noFill/>
              <a:prstDash val="solid"/>
              <a:miter/>
            </a:ln>
          </p:spPr>
          <p:txBody>
            <a:bodyPr rtlCol="0" anchor="ctr"/>
            <a:lstStyle/>
            <a:p>
              <a:endParaRPr lang="fr-FR" sz="1800"/>
            </a:p>
          </p:txBody>
        </p:sp>
        <p:sp>
          <p:nvSpPr>
            <p:cNvPr id="24" name="Freeform: Shape 23">
              <a:extLst>
                <a:ext uri="{FF2B5EF4-FFF2-40B4-BE49-F238E27FC236}">
                  <a16:creationId xmlns:a16="http://schemas.microsoft.com/office/drawing/2014/main" id="{7BE7A2C7-ED4E-8B7F-B928-75616F84E2E6}"/>
                </a:ext>
              </a:extLst>
            </p:cNvPr>
            <p:cNvSpPr/>
            <p:nvPr/>
          </p:nvSpPr>
          <p:spPr>
            <a:xfrm>
              <a:off x="10559828" y="625708"/>
              <a:ext cx="16398" cy="74532"/>
            </a:xfrm>
            <a:custGeom>
              <a:avLst/>
              <a:gdLst>
                <a:gd name="connsiteX0" fmla="*/ 54292 w 54292"/>
                <a:gd name="connsiteY0" fmla="*/ 24830 h 246762"/>
                <a:gd name="connsiteX1" fmla="*/ 27622 w 54292"/>
                <a:gd name="connsiteY1" fmla="*/ 49595 h 246762"/>
                <a:gd name="connsiteX2" fmla="*/ 0 w 54292"/>
                <a:gd name="connsiteY2" fmla="*/ 24830 h 246762"/>
                <a:gd name="connsiteX3" fmla="*/ 27622 w 54292"/>
                <a:gd name="connsiteY3" fmla="*/ 65 h 246762"/>
                <a:gd name="connsiteX4" fmla="*/ 54292 w 54292"/>
                <a:gd name="connsiteY4" fmla="*/ 24830 h 246762"/>
                <a:gd name="connsiteX5" fmla="*/ 44767 w 54292"/>
                <a:gd name="connsiteY5" fmla="*/ 72455 h 246762"/>
                <a:gd name="connsiteX6" fmla="*/ 49530 w 54292"/>
                <a:gd name="connsiteY6" fmla="*/ 77218 h 246762"/>
                <a:gd name="connsiteX7" fmla="*/ 49530 w 54292"/>
                <a:gd name="connsiteY7" fmla="*/ 242000 h 246762"/>
                <a:gd name="connsiteX8" fmla="*/ 44767 w 54292"/>
                <a:gd name="connsiteY8" fmla="*/ 246763 h 246762"/>
                <a:gd name="connsiteX9" fmla="*/ 7620 w 54292"/>
                <a:gd name="connsiteY9" fmla="*/ 246763 h 246762"/>
                <a:gd name="connsiteX10" fmla="*/ 2857 w 54292"/>
                <a:gd name="connsiteY10" fmla="*/ 242000 h 246762"/>
                <a:gd name="connsiteX11" fmla="*/ 2857 w 54292"/>
                <a:gd name="connsiteY11" fmla="*/ 77218 h 246762"/>
                <a:gd name="connsiteX12" fmla="*/ 7620 w 54292"/>
                <a:gd name="connsiteY12" fmla="*/ 72455 h 246762"/>
                <a:gd name="connsiteX13" fmla="*/ 44767 w 54292"/>
                <a:gd name="connsiteY13" fmla="*/ 72455 h 24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92" h="246762">
                  <a:moveTo>
                    <a:pt x="54292" y="24830"/>
                  </a:moveTo>
                  <a:cubicBezTo>
                    <a:pt x="54292" y="41023"/>
                    <a:pt x="44767" y="49595"/>
                    <a:pt x="27622" y="49595"/>
                  </a:cubicBezTo>
                  <a:cubicBezTo>
                    <a:pt x="10477" y="49595"/>
                    <a:pt x="0" y="40070"/>
                    <a:pt x="0" y="24830"/>
                  </a:cubicBezTo>
                  <a:cubicBezTo>
                    <a:pt x="0" y="8638"/>
                    <a:pt x="9525" y="65"/>
                    <a:pt x="27622" y="65"/>
                  </a:cubicBezTo>
                  <a:cubicBezTo>
                    <a:pt x="44767" y="-887"/>
                    <a:pt x="54292" y="8638"/>
                    <a:pt x="54292" y="24830"/>
                  </a:cubicBezTo>
                  <a:close/>
                  <a:moveTo>
                    <a:pt x="44767" y="72455"/>
                  </a:moveTo>
                  <a:cubicBezTo>
                    <a:pt x="47625" y="72455"/>
                    <a:pt x="49530" y="74360"/>
                    <a:pt x="49530" y="77218"/>
                  </a:cubicBezTo>
                  <a:lnTo>
                    <a:pt x="49530" y="242000"/>
                  </a:lnTo>
                  <a:cubicBezTo>
                    <a:pt x="49530" y="245810"/>
                    <a:pt x="47625" y="246763"/>
                    <a:pt x="44767" y="246763"/>
                  </a:cubicBezTo>
                  <a:lnTo>
                    <a:pt x="7620" y="246763"/>
                  </a:lnTo>
                  <a:cubicBezTo>
                    <a:pt x="4763" y="246763"/>
                    <a:pt x="2857" y="244858"/>
                    <a:pt x="2857" y="242000"/>
                  </a:cubicBezTo>
                  <a:lnTo>
                    <a:pt x="2857" y="77218"/>
                  </a:lnTo>
                  <a:cubicBezTo>
                    <a:pt x="2857" y="74360"/>
                    <a:pt x="4763" y="72455"/>
                    <a:pt x="7620" y="72455"/>
                  </a:cubicBezTo>
                  <a:lnTo>
                    <a:pt x="44767" y="72455"/>
                  </a:lnTo>
                  <a:close/>
                </a:path>
              </a:pathLst>
            </a:custGeom>
            <a:solidFill>
              <a:srgbClr val="5EBFD4"/>
            </a:solidFill>
            <a:ln w="9525" cap="flat">
              <a:noFill/>
              <a:prstDash val="solid"/>
              <a:miter/>
            </a:ln>
          </p:spPr>
          <p:txBody>
            <a:bodyPr rtlCol="0" anchor="ctr"/>
            <a:lstStyle/>
            <a:p>
              <a:endParaRPr lang="fr-FR" sz="1800"/>
            </a:p>
          </p:txBody>
        </p:sp>
        <p:sp>
          <p:nvSpPr>
            <p:cNvPr id="25" name="Freeform: Shape 24">
              <a:extLst>
                <a:ext uri="{FF2B5EF4-FFF2-40B4-BE49-F238E27FC236}">
                  <a16:creationId xmlns:a16="http://schemas.microsoft.com/office/drawing/2014/main" id="{2325F47B-C482-B06D-0A71-07AFBC02233B}"/>
                </a:ext>
              </a:extLst>
            </p:cNvPr>
            <p:cNvSpPr/>
            <p:nvPr/>
          </p:nvSpPr>
          <p:spPr>
            <a:xfrm>
              <a:off x="10585721" y="647017"/>
              <a:ext cx="46893" cy="53223"/>
            </a:xfrm>
            <a:custGeom>
              <a:avLst/>
              <a:gdLst>
                <a:gd name="connsiteX0" fmla="*/ 155257 w 155257"/>
                <a:gd name="connsiteY0" fmla="*/ 75247 h 176212"/>
                <a:gd name="connsiteX1" fmla="*/ 155257 w 155257"/>
                <a:gd name="connsiteY1" fmla="*/ 171450 h 176212"/>
                <a:gd name="connsiteX2" fmla="*/ 150495 w 155257"/>
                <a:gd name="connsiteY2" fmla="*/ 176213 h 176212"/>
                <a:gd name="connsiteX3" fmla="*/ 113347 w 155257"/>
                <a:gd name="connsiteY3" fmla="*/ 176213 h 176212"/>
                <a:gd name="connsiteX4" fmla="*/ 108585 w 155257"/>
                <a:gd name="connsiteY4" fmla="*/ 171450 h 176212"/>
                <a:gd name="connsiteX5" fmla="*/ 108585 w 155257"/>
                <a:gd name="connsiteY5" fmla="*/ 87630 h 176212"/>
                <a:gd name="connsiteX6" fmla="*/ 75247 w 155257"/>
                <a:gd name="connsiteY6" fmla="*/ 40957 h 176212"/>
                <a:gd name="connsiteX7" fmla="*/ 46672 w 155257"/>
                <a:gd name="connsiteY7" fmla="*/ 40957 h 176212"/>
                <a:gd name="connsiteX8" fmla="*/ 46672 w 155257"/>
                <a:gd name="connsiteY8" fmla="*/ 171450 h 176212"/>
                <a:gd name="connsiteX9" fmla="*/ 41910 w 155257"/>
                <a:gd name="connsiteY9" fmla="*/ 176213 h 176212"/>
                <a:gd name="connsiteX10" fmla="*/ 4763 w 155257"/>
                <a:gd name="connsiteY10" fmla="*/ 176213 h 176212"/>
                <a:gd name="connsiteX11" fmla="*/ 0 w 155257"/>
                <a:gd name="connsiteY11" fmla="*/ 171450 h 176212"/>
                <a:gd name="connsiteX12" fmla="*/ 0 w 155257"/>
                <a:gd name="connsiteY12" fmla="*/ 10477 h 176212"/>
                <a:gd name="connsiteX13" fmla="*/ 4763 w 155257"/>
                <a:gd name="connsiteY13" fmla="*/ 5715 h 176212"/>
                <a:gd name="connsiteX14" fmla="*/ 79057 w 155257"/>
                <a:gd name="connsiteY14" fmla="*/ 0 h 176212"/>
                <a:gd name="connsiteX15" fmla="*/ 155257 w 155257"/>
                <a:gd name="connsiteY15" fmla="*/ 75247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5257" h="176212">
                  <a:moveTo>
                    <a:pt x="155257" y="75247"/>
                  </a:moveTo>
                  <a:lnTo>
                    <a:pt x="155257" y="171450"/>
                  </a:lnTo>
                  <a:cubicBezTo>
                    <a:pt x="155257" y="175260"/>
                    <a:pt x="153352" y="176213"/>
                    <a:pt x="150495" y="176213"/>
                  </a:cubicBezTo>
                  <a:lnTo>
                    <a:pt x="113347" y="176213"/>
                  </a:lnTo>
                  <a:cubicBezTo>
                    <a:pt x="110490" y="176213"/>
                    <a:pt x="108585" y="174307"/>
                    <a:pt x="108585" y="171450"/>
                  </a:cubicBezTo>
                  <a:lnTo>
                    <a:pt x="108585" y="87630"/>
                  </a:lnTo>
                  <a:cubicBezTo>
                    <a:pt x="108585" y="42863"/>
                    <a:pt x="103822" y="40957"/>
                    <a:pt x="75247" y="40957"/>
                  </a:cubicBezTo>
                  <a:lnTo>
                    <a:pt x="46672" y="40957"/>
                  </a:lnTo>
                  <a:lnTo>
                    <a:pt x="46672" y="171450"/>
                  </a:lnTo>
                  <a:cubicBezTo>
                    <a:pt x="46672" y="175260"/>
                    <a:pt x="44767" y="176213"/>
                    <a:pt x="41910" y="176213"/>
                  </a:cubicBezTo>
                  <a:lnTo>
                    <a:pt x="4763" y="176213"/>
                  </a:lnTo>
                  <a:cubicBezTo>
                    <a:pt x="1905" y="176213"/>
                    <a:pt x="0" y="174307"/>
                    <a:pt x="0" y="171450"/>
                  </a:cubicBezTo>
                  <a:lnTo>
                    <a:pt x="0" y="10477"/>
                  </a:lnTo>
                  <a:cubicBezTo>
                    <a:pt x="0" y="6667"/>
                    <a:pt x="1905" y="6667"/>
                    <a:pt x="4763" y="5715"/>
                  </a:cubicBezTo>
                  <a:cubicBezTo>
                    <a:pt x="25717" y="952"/>
                    <a:pt x="56197" y="0"/>
                    <a:pt x="79057" y="0"/>
                  </a:cubicBezTo>
                  <a:cubicBezTo>
                    <a:pt x="140017" y="952"/>
                    <a:pt x="155257" y="12382"/>
                    <a:pt x="155257" y="75247"/>
                  </a:cubicBezTo>
                  <a:close/>
                </a:path>
              </a:pathLst>
            </a:custGeom>
            <a:solidFill>
              <a:srgbClr val="5EBFD4"/>
            </a:solidFill>
            <a:ln w="9525" cap="flat">
              <a:noFill/>
              <a:prstDash val="solid"/>
              <a:miter/>
            </a:ln>
          </p:spPr>
          <p:txBody>
            <a:bodyPr rtlCol="0" anchor="ctr"/>
            <a:lstStyle/>
            <a:p>
              <a:endParaRPr lang="fr-FR" sz="1800"/>
            </a:p>
          </p:txBody>
        </p:sp>
        <p:sp>
          <p:nvSpPr>
            <p:cNvPr id="26" name="Freeform: Shape 25">
              <a:extLst>
                <a:ext uri="{FF2B5EF4-FFF2-40B4-BE49-F238E27FC236}">
                  <a16:creationId xmlns:a16="http://schemas.microsoft.com/office/drawing/2014/main" id="{CA1F90EE-1F99-ED14-DA59-772368246FF2}"/>
                </a:ext>
              </a:extLst>
            </p:cNvPr>
            <p:cNvSpPr/>
            <p:nvPr/>
          </p:nvSpPr>
          <p:spPr>
            <a:xfrm>
              <a:off x="10642108" y="647017"/>
              <a:ext cx="46893" cy="72498"/>
            </a:xfrm>
            <a:custGeom>
              <a:avLst/>
              <a:gdLst>
                <a:gd name="connsiteX0" fmla="*/ 148590 w 155257"/>
                <a:gd name="connsiteY0" fmla="*/ 6667 h 240029"/>
                <a:gd name="connsiteX1" fmla="*/ 155257 w 155257"/>
                <a:gd name="connsiteY1" fmla="*/ 14288 h 240029"/>
                <a:gd name="connsiteX2" fmla="*/ 155257 w 155257"/>
                <a:gd name="connsiteY2" fmla="*/ 172402 h 240029"/>
                <a:gd name="connsiteX3" fmla="*/ 79057 w 155257"/>
                <a:gd name="connsiteY3" fmla="*/ 240030 h 240029"/>
                <a:gd name="connsiteX4" fmla="*/ 21907 w 155257"/>
                <a:gd name="connsiteY4" fmla="*/ 235267 h 240029"/>
                <a:gd name="connsiteX5" fmla="*/ 17145 w 155257"/>
                <a:gd name="connsiteY5" fmla="*/ 230505 h 240029"/>
                <a:gd name="connsiteX6" fmla="*/ 17145 w 155257"/>
                <a:gd name="connsiteY6" fmla="*/ 206692 h 240029"/>
                <a:gd name="connsiteX7" fmla="*/ 21907 w 155257"/>
                <a:gd name="connsiteY7" fmla="*/ 201930 h 240029"/>
                <a:gd name="connsiteX8" fmla="*/ 75248 w 155257"/>
                <a:gd name="connsiteY8" fmla="*/ 201930 h 240029"/>
                <a:gd name="connsiteX9" fmla="*/ 109538 w 155257"/>
                <a:gd name="connsiteY9" fmla="*/ 175260 h 240029"/>
                <a:gd name="connsiteX10" fmla="*/ 109538 w 155257"/>
                <a:gd name="connsiteY10" fmla="*/ 173355 h 240029"/>
                <a:gd name="connsiteX11" fmla="*/ 71438 w 155257"/>
                <a:gd name="connsiteY11" fmla="*/ 177165 h 240029"/>
                <a:gd name="connsiteX12" fmla="*/ 0 w 155257"/>
                <a:gd name="connsiteY12" fmla="*/ 85725 h 240029"/>
                <a:gd name="connsiteX13" fmla="*/ 80963 w 155257"/>
                <a:gd name="connsiteY13" fmla="*/ 0 h 240029"/>
                <a:gd name="connsiteX14" fmla="*/ 148590 w 155257"/>
                <a:gd name="connsiteY14" fmla="*/ 6667 h 240029"/>
                <a:gd name="connsiteX15" fmla="*/ 78105 w 155257"/>
                <a:gd name="connsiteY15" fmla="*/ 40957 h 240029"/>
                <a:gd name="connsiteX16" fmla="*/ 44767 w 155257"/>
                <a:gd name="connsiteY16" fmla="*/ 89535 h 240029"/>
                <a:gd name="connsiteX17" fmla="*/ 80963 w 155257"/>
                <a:gd name="connsiteY17" fmla="*/ 138113 h 240029"/>
                <a:gd name="connsiteX18" fmla="*/ 108585 w 155257"/>
                <a:gd name="connsiteY18" fmla="*/ 136207 h 240029"/>
                <a:gd name="connsiteX19" fmla="*/ 108585 w 155257"/>
                <a:gd name="connsiteY19" fmla="*/ 40957 h 240029"/>
                <a:gd name="connsiteX20" fmla="*/ 78105 w 155257"/>
                <a:gd name="connsiteY20" fmla="*/ 40957 h 24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57" h="240029">
                  <a:moveTo>
                    <a:pt x="148590" y="6667"/>
                  </a:moveTo>
                  <a:cubicBezTo>
                    <a:pt x="152400" y="7620"/>
                    <a:pt x="155257" y="10477"/>
                    <a:pt x="155257" y="14288"/>
                  </a:cubicBezTo>
                  <a:lnTo>
                    <a:pt x="155257" y="172402"/>
                  </a:lnTo>
                  <a:cubicBezTo>
                    <a:pt x="155257" y="219075"/>
                    <a:pt x="145732" y="240030"/>
                    <a:pt x="79057" y="240030"/>
                  </a:cubicBezTo>
                  <a:cubicBezTo>
                    <a:pt x="60007" y="240030"/>
                    <a:pt x="40005" y="239077"/>
                    <a:pt x="21907" y="235267"/>
                  </a:cubicBezTo>
                  <a:cubicBezTo>
                    <a:pt x="19050" y="235267"/>
                    <a:pt x="17145" y="233363"/>
                    <a:pt x="17145" y="230505"/>
                  </a:cubicBezTo>
                  <a:lnTo>
                    <a:pt x="17145" y="206692"/>
                  </a:lnTo>
                  <a:cubicBezTo>
                    <a:pt x="17145" y="202882"/>
                    <a:pt x="18098" y="201930"/>
                    <a:pt x="21907" y="201930"/>
                  </a:cubicBezTo>
                  <a:lnTo>
                    <a:pt x="75248" y="201930"/>
                  </a:lnTo>
                  <a:cubicBezTo>
                    <a:pt x="102870" y="201930"/>
                    <a:pt x="109538" y="195263"/>
                    <a:pt x="109538" y="175260"/>
                  </a:cubicBezTo>
                  <a:lnTo>
                    <a:pt x="109538" y="173355"/>
                  </a:lnTo>
                  <a:cubicBezTo>
                    <a:pt x="96202" y="176213"/>
                    <a:pt x="84773" y="177165"/>
                    <a:pt x="71438" y="177165"/>
                  </a:cubicBezTo>
                  <a:cubicBezTo>
                    <a:pt x="15240" y="177165"/>
                    <a:pt x="0" y="157163"/>
                    <a:pt x="0" y="85725"/>
                  </a:cubicBezTo>
                  <a:cubicBezTo>
                    <a:pt x="0" y="18097"/>
                    <a:pt x="15240" y="0"/>
                    <a:pt x="80963" y="0"/>
                  </a:cubicBezTo>
                  <a:cubicBezTo>
                    <a:pt x="104775" y="952"/>
                    <a:pt x="130492" y="2857"/>
                    <a:pt x="148590" y="6667"/>
                  </a:cubicBezTo>
                  <a:close/>
                  <a:moveTo>
                    <a:pt x="78105" y="40957"/>
                  </a:moveTo>
                  <a:cubicBezTo>
                    <a:pt x="47625" y="40957"/>
                    <a:pt x="44767" y="52388"/>
                    <a:pt x="44767" y="89535"/>
                  </a:cubicBezTo>
                  <a:cubicBezTo>
                    <a:pt x="44767" y="129540"/>
                    <a:pt x="49530" y="138113"/>
                    <a:pt x="80963" y="138113"/>
                  </a:cubicBezTo>
                  <a:cubicBezTo>
                    <a:pt x="88582" y="138113"/>
                    <a:pt x="100013" y="138113"/>
                    <a:pt x="108585" y="136207"/>
                  </a:cubicBezTo>
                  <a:lnTo>
                    <a:pt x="108585" y="40957"/>
                  </a:lnTo>
                  <a:lnTo>
                    <a:pt x="78105" y="40957"/>
                  </a:lnTo>
                  <a:close/>
                </a:path>
              </a:pathLst>
            </a:custGeom>
            <a:solidFill>
              <a:srgbClr val="5EBFD4"/>
            </a:solidFill>
            <a:ln w="9525" cap="flat">
              <a:noFill/>
              <a:prstDash val="solid"/>
              <a:miter/>
            </a:ln>
          </p:spPr>
          <p:txBody>
            <a:bodyPr rtlCol="0" anchor="ctr"/>
            <a:lstStyle/>
            <a:p>
              <a:endParaRPr lang="fr-FR" sz="1800"/>
            </a:p>
          </p:txBody>
        </p:sp>
        <p:sp>
          <p:nvSpPr>
            <p:cNvPr id="27" name="Freeform: Shape 26">
              <a:extLst>
                <a:ext uri="{FF2B5EF4-FFF2-40B4-BE49-F238E27FC236}">
                  <a16:creationId xmlns:a16="http://schemas.microsoft.com/office/drawing/2014/main" id="{E41D1C4E-4A08-7E4B-EE59-441DB7935806}"/>
                </a:ext>
              </a:extLst>
            </p:cNvPr>
            <p:cNvSpPr/>
            <p:nvPr/>
          </p:nvSpPr>
          <p:spPr>
            <a:xfrm>
              <a:off x="10716907" y="647017"/>
              <a:ext cx="44880" cy="53798"/>
            </a:xfrm>
            <a:custGeom>
              <a:avLst/>
              <a:gdLst>
                <a:gd name="connsiteX0" fmla="*/ 148590 w 148590"/>
                <a:gd name="connsiteY0" fmla="*/ 54292 h 178117"/>
                <a:gd name="connsiteX1" fmla="*/ 148590 w 148590"/>
                <a:gd name="connsiteY1" fmla="*/ 161925 h 178117"/>
                <a:gd name="connsiteX2" fmla="*/ 141923 w 148590"/>
                <a:gd name="connsiteY2" fmla="*/ 171450 h 178117"/>
                <a:gd name="connsiteX3" fmla="*/ 71438 w 148590"/>
                <a:gd name="connsiteY3" fmla="*/ 178117 h 178117"/>
                <a:gd name="connsiteX4" fmla="*/ 0 w 148590"/>
                <a:gd name="connsiteY4" fmla="*/ 124777 h 178117"/>
                <a:gd name="connsiteX5" fmla="*/ 63818 w 148590"/>
                <a:gd name="connsiteY5" fmla="*/ 73342 h 178117"/>
                <a:gd name="connsiteX6" fmla="*/ 102870 w 148590"/>
                <a:gd name="connsiteY6" fmla="*/ 73342 h 178117"/>
                <a:gd name="connsiteX7" fmla="*/ 102870 w 148590"/>
                <a:gd name="connsiteY7" fmla="*/ 61913 h 178117"/>
                <a:gd name="connsiteX8" fmla="*/ 73343 w 148590"/>
                <a:gd name="connsiteY8" fmla="*/ 40005 h 178117"/>
                <a:gd name="connsiteX9" fmla="*/ 17145 w 148590"/>
                <a:gd name="connsiteY9" fmla="*/ 40005 h 178117"/>
                <a:gd name="connsiteX10" fmla="*/ 12383 w 148590"/>
                <a:gd name="connsiteY10" fmla="*/ 35242 h 178117"/>
                <a:gd name="connsiteX11" fmla="*/ 12383 w 148590"/>
                <a:gd name="connsiteY11" fmla="*/ 9525 h 178117"/>
                <a:gd name="connsiteX12" fmla="*/ 17145 w 148590"/>
                <a:gd name="connsiteY12" fmla="*/ 4763 h 178117"/>
                <a:gd name="connsiteX13" fmla="*/ 73343 w 148590"/>
                <a:gd name="connsiteY13" fmla="*/ 0 h 178117"/>
                <a:gd name="connsiteX14" fmla="*/ 148590 w 148590"/>
                <a:gd name="connsiteY14" fmla="*/ 54292 h 178117"/>
                <a:gd name="connsiteX15" fmla="*/ 66675 w 148590"/>
                <a:gd name="connsiteY15" fmla="*/ 102870 h 178117"/>
                <a:gd name="connsiteX16" fmla="*/ 44768 w 148590"/>
                <a:gd name="connsiteY16" fmla="*/ 121920 h 178117"/>
                <a:gd name="connsiteX17" fmla="*/ 71438 w 148590"/>
                <a:gd name="connsiteY17" fmla="*/ 140970 h 178117"/>
                <a:gd name="connsiteX18" fmla="*/ 102870 w 148590"/>
                <a:gd name="connsiteY18" fmla="*/ 138113 h 178117"/>
                <a:gd name="connsiteX19" fmla="*/ 102870 w 148590"/>
                <a:gd name="connsiteY19" fmla="*/ 103822 h 178117"/>
                <a:gd name="connsiteX20" fmla="*/ 66675 w 148590"/>
                <a:gd name="connsiteY20" fmla="*/ 103822 h 17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8590" h="178117">
                  <a:moveTo>
                    <a:pt x="148590" y="54292"/>
                  </a:moveTo>
                  <a:lnTo>
                    <a:pt x="148590" y="161925"/>
                  </a:lnTo>
                  <a:cubicBezTo>
                    <a:pt x="148590" y="166688"/>
                    <a:pt x="147638" y="169545"/>
                    <a:pt x="141923" y="171450"/>
                  </a:cubicBezTo>
                  <a:cubicBezTo>
                    <a:pt x="120015" y="176213"/>
                    <a:pt x="92393" y="178117"/>
                    <a:pt x="71438" y="178117"/>
                  </a:cubicBezTo>
                  <a:cubicBezTo>
                    <a:pt x="24765" y="178117"/>
                    <a:pt x="0" y="173355"/>
                    <a:pt x="0" y="124777"/>
                  </a:cubicBezTo>
                  <a:cubicBezTo>
                    <a:pt x="953" y="82867"/>
                    <a:pt x="22860" y="73342"/>
                    <a:pt x="63818" y="73342"/>
                  </a:cubicBezTo>
                  <a:lnTo>
                    <a:pt x="102870" y="73342"/>
                  </a:lnTo>
                  <a:lnTo>
                    <a:pt x="102870" y="61913"/>
                  </a:lnTo>
                  <a:cubicBezTo>
                    <a:pt x="102870" y="46672"/>
                    <a:pt x="93345" y="40005"/>
                    <a:pt x="73343" y="40005"/>
                  </a:cubicBezTo>
                  <a:lnTo>
                    <a:pt x="17145" y="40005"/>
                  </a:lnTo>
                  <a:cubicBezTo>
                    <a:pt x="13335" y="40005"/>
                    <a:pt x="12383" y="39052"/>
                    <a:pt x="12383" y="35242"/>
                  </a:cubicBezTo>
                  <a:lnTo>
                    <a:pt x="12383" y="9525"/>
                  </a:lnTo>
                  <a:cubicBezTo>
                    <a:pt x="12383" y="5715"/>
                    <a:pt x="13335" y="4763"/>
                    <a:pt x="17145" y="4763"/>
                  </a:cubicBezTo>
                  <a:cubicBezTo>
                    <a:pt x="36195" y="952"/>
                    <a:pt x="54293" y="0"/>
                    <a:pt x="73343" y="0"/>
                  </a:cubicBezTo>
                  <a:cubicBezTo>
                    <a:pt x="135255" y="952"/>
                    <a:pt x="148590" y="20955"/>
                    <a:pt x="148590" y="54292"/>
                  </a:cubicBezTo>
                  <a:close/>
                  <a:moveTo>
                    <a:pt x="66675" y="102870"/>
                  </a:moveTo>
                  <a:cubicBezTo>
                    <a:pt x="50483" y="102870"/>
                    <a:pt x="44768" y="108585"/>
                    <a:pt x="44768" y="121920"/>
                  </a:cubicBezTo>
                  <a:cubicBezTo>
                    <a:pt x="44768" y="137160"/>
                    <a:pt x="51435" y="140970"/>
                    <a:pt x="71438" y="140970"/>
                  </a:cubicBezTo>
                  <a:cubicBezTo>
                    <a:pt x="78105" y="140970"/>
                    <a:pt x="93345" y="140017"/>
                    <a:pt x="102870" y="138113"/>
                  </a:cubicBezTo>
                  <a:lnTo>
                    <a:pt x="102870" y="103822"/>
                  </a:lnTo>
                  <a:lnTo>
                    <a:pt x="66675" y="103822"/>
                  </a:lnTo>
                  <a:close/>
                </a:path>
              </a:pathLst>
            </a:custGeom>
            <a:solidFill>
              <a:srgbClr val="5EBFD4"/>
            </a:solidFill>
            <a:ln w="9525" cap="flat">
              <a:noFill/>
              <a:prstDash val="solid"/>
              <a:miter/>
            </a:ln>
          </p:spPr>
          <p:txBody>
            <a:bodyPr rtlCol="0" anchor="ctr"/>
            <a:lstStyle/>
            <a:p>
              <a:endParaRPr lang="fr-FR" sz="1800"/>
            </a:p>
          </p:txBody>
        </p:sp>
        <p:sp>
          <p:nvSpPr>
            <p:cNvPr id="28" name="Freeform: Shape 27">
              <a:extLst>
                <a:ext uri="{FF2B5EF4-FFF2-40B4-BE49-F238E27FC236}">
                  <a16:creationId xmlns:a16="http://schemas.microsoft.com/office/drawing/2014/main" id="{29A9689B-3F8B-16CA-90D0-6EAE5CD71F7F}"/>
                </a:ext>
              </a:extLst>
            </p:cNvPr>
            <p:cNvSpPr/>
            <p:nvPr/>
          </p:nvSpPr>
          <p:spPr>
            <a:xfrm>
              <a:off x="10787679" y="627166"/>
              <a:ext cx="36249" cy="73074"/>
            </a:xfrm>
            <a:custGeom>
              <a:avLst/>
              <a:gdLst>
                <a:gd name="connsiteX0" fmla="*/ 115253 w 120015"/>
                <a:gd name="connsiteY0" fmla="*/ 2857 h 241935"/>
                <a:gd name="connsiteX1" fmla="*/ 120015 w 120015"/>
                <a:gd name="connsiteY1" fmla="*/ 8573 h 241935"/>
                <a:gd name="connsiteX2" fmla="*/ 120015 w 120015"/>
                <a:gd name="connsiteY2" fmla="*/ 34290 h 241935"/>
                <a:gd name="connsiteX3" fmla="*/ 114300 w 120015"/>
                <a:gd name="connsiteY3" fmla="*/ 39052 h 241935"/>
                <a:gd name="connsiteX4" fmla="*/ 89535 w 120015"/>
                <a:gd name="connsiteY4" fmla="*/ 39052 h 241935"/>
                <a:gd name="connsiteX5" fmla="*/ 72390 w 120015"/>
                <a:gd name="connsiteY5" fmla="*/ 51435 h 241935"/>
                <a:gd name="connsiteX6" fmla="*/ 72390 w 120015"/>
                <a:gd name="connsiteY6" fmla="*/ 67627 h 241935"/>
                <a:gd name="connsiteX7" fmla="*/ 110490 w 120015"/>
                <a:gd name="connsiteY7" fmla="*/ 67627 h 241935"/>
                <a:gd name="connsiteX8" fmla="*/ 114300 w 120015"/>
                <a:gd name="connsiteY8" fmla="*/ 73342 h 241935"/>
                <a:gd name="connsiteX9" fmla="*/ 109538 w 120015"/>
                <a:gd name="connsiteY9" fmla="*/ 99060 h 241935"/>
                <a:gd name="connsiteX10" fmla="*/ 103822 w 120015"/>
                <a:gd name="connsiteY10" fmla="*/ 103823 h 241935"/>
                <a:gd name="connsiteX11" fmla="*/ 72390 w 120015"/>
                <a:gd name="connsiteY11" fmla="*/ 103823 h 241935"/>
                <a:gd name="connsiteX12" fmla="*/ 72390 w 120015"/>
                <a:gd name="connsiteY12" fmla="*/ 237173 h 241935"/>
                <a:gd name="connsiteX13" fmla="*/ 67628 w 120015"/>
                <a:gd name="connsiteY13" fmla="*/ 241935 h 241935"/>
                <a:gd name="connsiteX14" fmla="*/ 30480 w 120015"/>
                <a:gd name="connsiteY14" fmla="*/ 241935 h 241935"/>
                <a:gd name="connsiteX15" fmla="*/ 25717 w 120015"/>
                <a:gd name="connsiteY15" fmla="*/ 237173 h 241935"/>
                <a:gd name="connsiteX16" fmla="*/ 25717 w 120015"/>
                <a:gd name="connsiteY16" fmla="*/ 103823 h 241935"/>
                <a:gd name="connsiteX17" fmla="*/ 5715 w 120015"/>
                <a:gd name="connsiteY17" fmla="*/ 103823 h 241935"/>
                <a:gd name="connsiteX18" fmla="*/ 0 w 120015"/>
                <a:gd name="connsiteY18" fmla="*/ 99060 h 241935"/>
                <a:gd name="connsiteX19" fmla="*/ 0 w 120015"/>
                <a:gd name="connsiteY19" fmla="*/ 72390 h 241935"/>
                <a:gd name="connsiteX20" fmla="*/ 5715 w 120015"/>
                <a:gd name="connsiteY20" fmla="*/ 67627 h 241935"/>
                <a:gd name="connsiteX21" fmla="*/ 25717 w 120015"/>
                <a:gd name="connsiteY21" fmla="*/ 67627 h 241935"/>
                <a:gd name="connsiteX22" fmla="*/ 25717 w 120015"/>
                <a:gd name="connsiteY22" fmla="*/ 43815 h 241935"/>
                <a:gd name="connsiteX23" fmla="*/ 80010 w 120015"/>
                <a:gd name="connsiteY23" fmla="*/ 0 h 241935"/>
                <a:gd name="connsiteX24" fmla="*/ 115253 w 120015"/>
                <a:gd name="connsiteY24" fmla="*/ 2857 h 2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15" h="241935">
                  <a:moveTo>
                    <a:pt x="115253" y="2857"/>
                  </a:moveTo>
                  <a:cubicBezTo>
                    <a:pt x="119063" y="3810"/>
                    <a:pt x="120015" y="4763"/>
                    <a:pt x="120015" y="8573"/>
                  </a:cubicBezTo>
                  <a:lnTo>
                    <a:pt x="120015" y="34290"/>
                  </a:lnTo>
                  <a:cubicBezTo>
                    <a:pt x="120015" y="38100"/>
                    <a:pt x="118110" y="39052"/>
                    <a:pt x="114300" y="39052"/>
                  </a:cubicBezTo>
                  <a:lnTo>
                    <a:pt x="89535" y="39052"/>
                  </a:lnTo>
                  <a:cubicBezTo>
                    <a:pt x="77153" y="39052"/>
                    <a:pt x="72390" y="40957"/>
                    <a:pt x="72390" y="51435"/>
                  </a:cubicBezTo>
                  <a:lnTo>
                    <a:pt x="72390" y="67627"/>
                  </a:lnTo>
                  <a:lnTo>
                    <a:pt x="110490" y="67627"/>
                  </a:lnTo>
                  <a:cubicBezTo>
                    <a:pt x="114300" y="67627"/>
                    <a:pt x="115253" y="69532"/>
                    <a:pt x="114300" y="73342"/>
                  </a:cubicBezTo>
                  <a:lnTo>
                    <a:pt x="109538" y="99060"/>
                  </a:lnTo>
                  <a:cubicBezTo>
                    <a:pt x="108585" y="101917"/>
                    <a:pt x="106680" y="103823"/>
                    <a:pt x="103822" y="103823"/>
                  </a:cubicBezTo>
                  <a:lnTo>
                    <a:pt x="72390" y="103823"/>
                  </a:lnTo>
                  <a:lnTo>
                    <a:pt x="72390" y="237173"/>
                  </a:lnTo>
                  <a:cubicBezTo>
                    <a:pt x="72390" y="240982"/>
                    <a:pt x="70485" y="241935"/>
                    <a:pt x="67628" y="241935"/>
                  </a:cubicBezTo>
                  <a:lnTo>
                    <a:pt x="30480" y="241935"/>
                  </a:lnTo>
                  <a:cubicBezTo>
                    <a:pt x="27622" y="241935"/>
                    <a:pt x="25717" y="240030"/>
                    <a:pt x="25717" y="237173"/>
                  </a:cubicBezTo>
                  <a:lnTo>
                    <a:pt x="25717" y="103823"/>
                  </a:lnTo>
                  <a:lnTo>
                    <a:pt x="5715" y="103823"/>
                  </a:lnTo>
                  <a:cubicBezTo>
                    <a:pt x="1905" y="103823"/>
                    <a:pt x="0" y="101917"/>
                    <a:pt x="0" y="99060"/>
                  </a:cubicBezTo>
                  <a:lnTo>
                    <a:pt x="0" y="72390"/>
                  </a:lnTo>
                  <a:cubicBezTo>
                    <a:pt x="0" y="69532"/>
                    <a:pt x="1905" y="67627"/>
                    <a:pt x="5715" y="67627"/>
                  </a:cubicBezTo>
                  <a:lnTo>
                    <a:pt x="25717" y="67627"/>
                  </a:lnTo>
                  <a:lnTo>
                    <a:pt x="25717" y="43815"/>
                  </a:lnTo>
                  <a:cubicBezTo>
                    <a:pt x="25717" y="4763"/>
                    <a:pt x="52388" y="0"/>
                    <a:pt x="80010" y="0"/>
                  </a:cubicBezTo>
                  <a:cubicBezTo>
                    <a:pt x="91440" y="0"/>
                    <a:pt x="103822" y="952"/>
                    <a:pt x="115253" y="2857"/>
                  </a:cubicBezTo>
                  <a:close/>
                </a:path>
              </a:pathLst>
            </a:custGeom>
            <a:solidFill>
              <a:srgbClr val="5EBFD4"/>
            </a:solidFill>
            <a:ln w="9525" cap="flat">
              <a:noFill/>
              <a:prstDash val="solid"/>
              <a:miter/>
            </a:ln>
          </p:spPr>
          <p:txBody>
            <a:bodyPr rtlCol="0" anchor="ctr"/>
            <a:lstStyle/>
            <a:p>
              <a:endParaRPr lang="fr-FR" sz="1800"/>
            </a:p>
          </p:txBody>
        </p:sp>
        <p:sp>
          <p:nvSpPr>
            <p:cNvPr id="29" name="Freeform: Shape 28">
              <a:extLst>
                <a:ext uri="{FF2B5EF4-FFF2-40B4-BE49-F238E27FC236}">
                  <a16:creationId xmlns:a16="http://schemas.microsoft.com/office/drawing/2014/main" id="{86C9E2C3-5141-D356-2D45-B8ABE7B892B4}"/>
                </a:ext>
              </a:extLst>
            </p:cNvPr>
            <p:cNvSpPr/>
            <p:nvPr/>
          </p:nvSpPr>
          <p:spPr>
            <a:xfrm>
              <a:off x="10828531" y="647592"/>
              <a:ext cx="46606" cy="53223"/>
            </a:xfrm>
            <a:custGeom>
              <a:avLst/>
              <a:gdLst>
                <a:gd name="connsiteX0" fmla="*/ 149542 w 154304"/>
                <a:gd name="connsiteY0" fmla="*/ 0 h 176212"/>
                <a:gd name="connsiteX1" fmla="*/ 154305 w 154304"/>
                <a:gd name="connsiteY1" fmla="*/ 4763 h 176212"/>
                <a:gd name="connsiteX2" fmla="*/ 154305 w 154304"/>
                <a:gd name="connsiteY2" fmla="*/ 164783 h 176212"/>
                <a:gd name="connsiteX3" fmla="*/ 149542 w 154304"/>
                <a:gd name="connsiteY3" fmla="*/ 170498 h 176212"/>
                <a:gd name="connsiteX4" fmla="*/ 75248 w 154304"/>
                <a:gd name="connsiteY4" fmla="*/ 176213 h 176212"/>
                <a:gd name="connsiteX5" fmla="*/ 0 w 154304"/>
                <a:gd name="connsiteY5" fmla="*/ 100965 h 176212"/>
                <a:gd name="connsiteX6" fmla="*/ 0 w 154304"/>
                <a:gd name="connsiteY6" fmla="*/ 4763 h 176212"/>
                <a:gd name="connsiteX7" fmla="*/ 4763 w 154304"/>
                <a:gd name="connsiteY7" fmla="*/ 0 h 176212"/>
                <a:gd name="connsiteX8" fmla="*/ 41910 w 154304"/>
                <a:gd name="connsiteY8" fmla="*/ 0 h 176212"/>
                <a:gd name="connsiteX9" fmla="*/ 46673 w 154304"/>
                <a:gd name="connsiteY9" fmla="*/ 4763 h 176212"/>
                <a:gd name="connsiteX10" fmla="*/ 46673 w 154304"/>
                <a:gd name="connsiteY10" fmla="*/ 88583 h 176212"/>
                <a:gd name="connsiteX11" fmla="*/ 80010 w 154304"/>
                <a:gd name="connsiteY11" fmla="*/ 135255 h 176212"/>
                <a:gd name="connsiteX12" fmla="*/ 107633 w 154304"/>
                <a:gd name="connsiteY12" fmla="*/ 135255 h 176212"/>
                <a:gd name="connsiteX13" fmla="*/ 107633 w 154304"/>
                <a:gd name="connsiteY13" fmla="*/ 4763 h 176212"/>
                <a:gd name="connsiteX14" fmla="*/ 112395 w 154304"/>
                <a:gd name="connsiteY14" fmla="*/ 0 h 176212"/>
                <a:gd name="connsiteX15" fmla="*/ 149542 w 154304"/>
                <a:gd name="connsiteY15" fmla="*/ 0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304" h="176212">
                  <a:moveTo>
                    <a:pt x="149542" y="0"/>
                  </a:moveTo>
                  <a:cubicBezTo>
                    <a:pt x="152400" y="0"/>
                    <a:pt x="154305" y="1905"/>
                    <a:pt x="154305" y="4763"/>
                  </a:cubicBezTo>
                  <a:lnTo>
                    <a:pt x="154305" y="164783"/>
                  </a:lnTo>
                  <a:cubicBezTo>
                    <a:pt x="154305" y="168592"/>
                    <a:pt x="153353" y="169545"/>
                    <a:pt x="149542" y="170498"/>
                  </a:cubicBezTo>
                  <a:cubicBezTo>
                    <a:pt x="128588" y="174308"/>
                    <a:pt x="98108" y="176213"/>
                    <a:pt x="75248" y="176213"/>
                  </a:cubicBezTo>
                  <a:cubicBezTo>
                    <a:pt x="15240" y="176213"/>
                    <a:pt x="0" y="164783"/>
                    <a:pt x="0" y="100965"/>
                  </a:cubicBezTo>
                  <a:lnTo>
                    <a:pt x="0" y="4763"/>
                  </a:lnTo>
                  <a:cubicBezTo>
                    <a:pt x="0" y="1905"/>
                    <a:pt x="1905" y="0"/>
                    <a:pt x="4763" y="0"/>
                  </a:cubicBezTo>
                  <a:lnTo>
                    <a:pt x="41910" y="0"/>
                  </a:lnTo>
                  <a:cubicBezTo>
                    <a:pt x="44767" y="0"/>
                    <a:pt x="46673" y="1905"/>
                    <a:pt x="46673" y="4763"/>
                  </a:cubicBezTo>
                  <a:lnTo>
                    <a:pt x="46673" y="88583"/>
                  </a:lnTo>
                  <a:cubicBezTo>
                    <a:pt x="46673" y="133350"/>
                    <a:pt x="51435" y="135255"/>
                    <a:pt x="80010" y="135255"/>
                  </a:cubicBezTo>
                  <a:lnTo>
                    <a:pt x="107633" y="135255"/>
                  </a:lnTo>
                  <a:lnTo>
                    <a:pt x="107633" y="4763"/>
                  </a:lnTo>
                  <a:cubicBezTo>
                    <a:pt x="107633" y="1905"/>
                    <a:pt x="109538" y="0"/>
                    <a:pt x="112395" y="0"/>
                  </a:cubicBezTo>
                  <a:lnTo>
                    <a:pt x="149542" y="0"/>
                  </a:lnTo>
                  <a:close/>
                </a:path>
              </a:pathLst>
            </a:custGeom>
            <a:solidFill>
              <a:srgbClr val="5EBFD4"/>
            </a:solidFill>
            <a:ln w="9525" cap="flat">
              <a:noFill/>
              <a:prstDash val="solid"/>
              <a:miter/>
            </a:ln>
          </p:spPr>
          <p:txBody>
            <a:bodyPr rtlCol="0" anchor="ctr"/>
            <a:lstStyle/>
            <a:p>
              <a:endParaRPr lang="fr-FR" sz="1800"/>
            </a:p>
          </p:txBody>
        </p:sp>
        <p:sp>
          <p:nvSpPr>
            <p:cNvPr id="30" name="Freeform: Shape 29">
              <a:extLst>
                <a:ext uri="{FF2B5EF4-FFF2-40B4-BE49-F238E27FC236}">
                  <a16:creationId xmlns:a16="http://schemas.microsoft.com/office/drawing/2014/main" id="{D58046B0-6954-CCCD-29AD-64739DFF564B}"/>
                </a:ext>
              </a:extLst>
            </p:cNvPr>
            <p:cNvSpPr/>
            <p:nvPr/>
          </p:nvSpPr>
          <p:spPr>
            <a:xfrm>
              <a:off x="10882330" y="633134"/>
              <a:ext cx="31934" cy="67968"/>
            </a:xfrm>
            <a:custGeom>
              <a:avLst/>
              <a:gdLst>
                <a:gd name="connsiteX0" fmla="*/ 64770 w 105727"/>
                <a:gd name="connsiteY0" fmla="*/ 243 h 225032"/>
                <a:gd name="connsiteX1" fmla="*/ 69533 w 105727"/>
                <a:gd name="connsiteY1" fmla="*/ 5005 h 225032"/>
                <a:gd name="connsiteX2" fmla="*/ 69533 w 105727"/>
                <a:gd name="connsiteY2" fmla="*/ 49773 h 225032"/>
                <a:gd name="connsiteX3" fmla="*/ 98108 w 105727"/>
                <a:gd name="connsiteY3" fmla="*/ 49773 h 225032"/>
                <a:gd name="connsiteX4" fmla="*/ 103823 w 105727"/>
                <a:gd name="connsiteY4" fmla="*/ 54535 h 225032"/>
                <a:gd name="connsiteX5" fmla="*/ 103823 w 105727"/>
                <a:gd name="connsiteY5" fmla="*/ 79300 h 225032"/>
                <a:gd name="connsiteX6" fmla="*/ 98108 w 105727"/>
                <a:gd name="connsiteY6" fmla="*/ 84063 h 225032"/>
                <a:gd name="connsiteX7" fmla="*/ 69533 w 105727"/>
                <a:gd name="connsiteY7" fmla="*/ 84063 h 225032"/>
                <a:gd name="connsiteX8" fmla="*/ 69533 w 105727"/>
                <a:gd name="connsiteY8" fmla="*/ 168835 h 225032"/>
                <a:gd name="connsiteX9" fmla="*/ 87630 w 105727"/>
                <a:gd name="connsiteY9" fmla="*/ 185028 h 225032"/>
                <a:gd name="connsiteX10" fmla="*/ 100013 w 105727"/>
                <a:gd name="connsiteY10" fmla="*/ 185028 h 225032"/>
                <a:gd name="connsiteX11" fmla="*/ 105728 w 105727"/>
                <a:gd name="connsiteY11" fmla="*/ 189790 h 225032"/>
                <a:gd name="connsiteX12" fmla="*/ 105728 w 105727"/>
                <a:gd name="connsiteY12" fmla="*/ 216460 h 225032"/>
                <a:gd name="connsiteX13" fmla="*/ 100965 w 105727"/>
                <a:gd name="connsiteY13" fmla="*/ 222175 h 225032"/>
                <a:gd name="connsiteX14" fmla="*/ 74295 w 105727"/>
                <a:gd name="connsiteY14" fmla="*/ 225033 h 225032"/>
                <a:gd name="connsiteX15" fmla="*/ 22860 w 105727"/>
                <a:gd name="connsiteY15" fmla="*/ 185028 h 225032"/>
                <a:gd name="connsiteX16" fmla="*/ 22860 w 105727"/>
                <a:gd name="connsiteY16" fmla="*/ 83110 h 225032"/>
                <a:gd name="connsiteX17" fmla="*/ 4763 w 105727"/>
                <a:gd name="connsiteY17" fmla="*/ 83110 h 225032"/>
                <a:gd name="connsiteX18" fmla="*/ 0 w 105727"/>
                <a:gd name="connsiteY18" fmla="*/ 78348 h 225032"/>
                <a:gd name="connsiteX19" fmla="*/ 0 w 105727"/>
                <a:gd name="connsiteY19" fmla="*/ 53583 h 225032"/>
                <a:gd name="connsiteX20" fmla="*/ 4763 w 105727"/>
                <a:gd name="connsiteY20" fmla="*/ 48820 h 225032"/>
                <a:gd name="connsiteX21" fmla="*/ 22860 w 105727"/>
                <a:gd name="connsiteY21" fmla="*/ 48820 h 225032"/>
                <a:gd name="connsiteX22" fmla="*/ 22860 w 105727"/>
                <a:gd name="connsiteY22" fmla="*/ 14530 h 225032"/>
                <a:gd name="connsiteX23" fmla="*/ 27623 w 105727"/>
                <a:gd name="connsiteY23" fmla="*/ 9768 h 225032"/>
                <a:gd name="connsiteX24" fmla="*/ 64770 w 105727"/>
                <a:gd name="connsiteY24" fmla="*/ 243 h 22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5727" h="225032">
                  <a:moveTo>
                    <a:pt x="64770" y="243"/>
                  </a:moveTo>
                  <a:cubicBezTo>
                    <a:pt x="67628" y="-710"/>
                    <a:pt x="69533" y="1195"/>
                    <a:pt x="69533" y="5005"/>
                  </a:cubicBezTo>
                  <a:lnTo>
                    <a:pt x="69533" y="49773"/>
                  </a:lnTo>
                  <a:lnTo>
                    <a:pt x="98108" y="49773"/>
                  </a:lnTo>
                  <a:cubicBezTo>
                    <a:pt x="101918" y="49773"/>
                    <a:pt x="103823" y="51678"/>
                    <a:pt x="103823" y="54535"/>
                  </a:cubicBezTo>
                  <a:lnTo>
                    <a:pt x="103823" y="79300"/>
                  </a:lnTo>
                  <a:cubicBezTo>
                    <a:pt x="103823" y="82158"/>
                    <a:pt x="101918" y="84063"/>
                    <a:pt x="98108" y="84063"/>
                  </a:cubicBezTo>
                  <a:lnTo>
                    <a:pt x="69533" y="84063"/>
                  </a:lnTo>
                  <a:lnTo>
                    <a:pt x="69533" y="168835"/>
                  </a:lnTo>
                  <a:cubicBezTo>
                    <a:pt x="69533" y="182170"/>
                    <a:pt x="74295" y="185028"/>
                    <a:pt x="87630" y="185028"/>
                  </a:cubicBezTo>
                  <a:lnTo>
                    <a:pt x="100013" y="185028"/>
                  </a:lnTo>
                  <a:cubicBezTo>
                    <a:pt x="103823" y="185028"/>
                    <a:pt x="105728" y="185980"/>
                    <a:pt x="105728" y="189790"/>
                  </a:cubicBezTo>
                  <a:lnTo>
                    <a:pt x="105728" y="216460"/>
                  </a:lnTo>
                  <a:cubicBezTo>
                    <a:pt x="105728" y="220270"/>
                    <a:pt x="103823" y="222175"/>
                    <a:pt x="100965" y="222175"/>
                  </a:cubicBezTo>
                  <a:cubicBezTo>
                    <a:pt x="90488" y="224080"/>
                    <a:pt x="80963" y="225033"/>
                    <a:pt x="74295" y="225033"/>
                  </a:cubicBezTo>
                  <a:cubicBezTo>
                    <a:pt x="47625" y="225033"/>
                    <a:pt x="22860" y="224080"/>
                    <a:pt x="22860" y="185028"/>
                  </a:cubicBezTo>
                  <a:lnTo>
                    <a:pt x="22860" y="83110"/>
                  </a:lnTo>
                  <a:lnTo>
                    <a:pt x="4763" y="83110"/>
                  </a:lnTo>
                  <a:cubicBezTo>
                    <a:pt x="953" y="83110"/>
                    <a:pt x="0" y="81205"/>
                    <a:pt x="0" y="78348"/>
                  </a:cubicBezTo>
                  <a:lnTo>
                    <a:pt x="0" y="53583"/>
                  </a:lnTo>
                  <a:cubicBezTo>
                    <a:pt x="0" y="50725"/>
                    <a:pt x="1905" y="48820"/>
                    <a:pt x="4763" y="48820"/>
                  </a:cubicBezTo>
                  <a:lnTo>
                    <a:pt x="22860" y="48820"/>
                  </a:lnTo>
                  <a:lnTo>
                    <a:pt x="22860" y="14530"/>
                  </a:lnTo>
                  <a:cubicBezTo>
                    <a:pt x="22860" y="11673"/>
                    <a:pt x="23813" y="9768"/>
                    <a:pt x="27623" y="9768"/>
                  </a:cubicBezTo>
                  <a:lnTo>
                    <a:pt x="64770" y="243"/>
                  </a:lnTo>
                  <a:close/>
                </a:path>
              </a:pathLst>
            </a:custGeom>
            <a:solidFill>
              <a:srgbClr val="5EBFD4"/>
            </a:solidFill>
            <a:ln w="9525" cap="flat">
              <a:noFill/>
              <a:prstDash val="solid"/>
              <a:miter/>
            </a:ln>
          </p:spPr>
          <p:txBody>
            <a:bodyPr rtlCol="0" anchor="ctr"/>
            <a:lstStyle/>
            <a:p>
              <a:endParaRPr lang="fr-FR" sz="1800"/>
            </a:p>
          </p:txBody>
        </p:sp>
        <p:sp>
          <p:nvSpPr>
            <p:cNvPr id="31" name="Freeform: Shape 30">
              <a:extLst>
                <a:ext uri="{FF2B5EF4-FFF2-40B4-BE49-F238E27FC236}">
                  <a16:creationId xmlns:a16="http://schemas.microsoft.com/office/drawing/2014/main" id="{9F78702D-9A87-8C17-1EA0-6578B0AE128E}"/>
                </a:ext>
              </a:extLst>
            </p:cNvPr>
            <p:cNvSpPr/>
            <p:nvPr/>
          </p:nvSpPr>
          <p:spPr>
            <a:xfrm>
              <a:off x="10921456" y="647592"/>
              <a:ext cx="46606" cy="53223"/>
            </a:xfrm>
            <a:custGeom>
              <a:avLst/>
              <a:gdLst>
                <a:gd name="connsiteX0" fmla="*/ 149542 w 154304"/>
                <a:gd name="connsiteY0" fmla="*/ 0 h 176212"/>
                <a:gd name="connsiteX1" fmla="*/ 154305 w 154304"/>
                <a:gd name="connsiteY1" fmla="*/ 4763 h 176212"/>
                <a:gd name="connsiteX2" fmla="*/ 154305 w 154304"/>
                <a:gd name="connsiteY2" fmla="*/ 164783 h 176212"/>
                <a:gd name="connsiteX3" fmla="*/ 149542 w 154304"/>
                <a:gd name="connsiteY3" fmla="*/ 170498 h 176212"/>
                <a:gd name="connsiteX4" fmla="*/ 75247 w 154304"/>
                <a:gd name="connsiteY4" fmla="*/ 176213 h 176212"/>
                <a:gd name="connsiteX5" fmla="*/ 0 w 154304"/>
                <a:gd name="connsiteY5" fmla="*/ 100965 h 176212"/>
                <a:gd name="connsiteX6" fmla="*/ 0 w 154304"/>
                <a:gd name="connsiteY6" fmla="*/ 4763 h 176212"/>
                <a:gd name="connsiteX7" fmla="*/ 4763 w 154304"/>
                <a:gd name="connsiteY7" fmla="*/ 0 h 176212"/>
                <a:gd name="connsiteX8" fmla="*/ 41910 w 154304"/>
                <a:gd name="connsiteY8" fmla="*/ 0 h 176212"/>
                <a:gd name="connsiteX9" fmla="*/ 46672 w 154304"/>
                <a:gd name="connsiteY9" fmla="*/ 4763 h 176212"/>
                <a:gd name="connsiteX10" fmla="*/ 46672 w 154304"/>
                <a:gd name="connsiteY10" fmla="*/ 88583 h 176212"/>
                <a:gd name="connsiteX11" fmla="*/ 80010 w 154304"/>
                <a:gd name="connsiteY11" fmla="*/ 135255 h 176212"/>
                <a:gd name="connsiteX12" fmla="*/ 107633 w 154304"/>
                <a:gd name="connsiteY12" fmla="*/ 135255 h 176212"/>
                <a:gd name="connsiteX13" fmla="*/ 107633 w 154304"/>
                <a:gd name="connsiteY13" fmla="*/ 4763 h 176212"/>
                <a:gd name="connsiteX14" fmla="*/ 112395 w 154304"/>
                <a:gd name="connsiteY14" fmla="*/ 0 h 176212"/>
                <a:gd name="connsiteX15" fmla="*/ 149542 w 154304"/>
                <a:gd name="connsiteY15" fmla="*/ 0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304" h="176212">
                  <a:moveTo>
                    <a:pt x="149542" y="0"/>
                  </a:moveTo>
                  <a:cubicBezTo>
                    <a:pt x="152400" y="0"/>
                    <a:pt x="154305" y="1905"/>
                    <a:pt x="154305" y="4763"/>
                  </a:cubicBezTo>
                  <a:lnTo>
                    <a:pt x="154305" y="164783"/>
                  </a:lnTo>
                  <a:cubicBezTo>
                    <a:pt x="154305" y="168592"/>
                    <a:pt x="153353" y="169545"/>
                    <a:pt x="149542" y="170498"/>
                  </a:cubicBezTo>
                  <a:cubicBezTo>
                    <a:pt x="128588" y="174308"/>
                    <a:pt x="98108" y="176213"/>
                    <a:pt x="75247" y="176213"/>
                  </a:cubicBezTo>
                  <a:cubicBezTo>
                    <a:pt x="15240" y="176213"/>
                    <a:pt x="0" y="164783"/>
                    <a:pt x="0" y="100965"/>
                  </a:cubicBezTo>
                  <a:lnTo>
                    <a:pt x="0" y="4763"/>
                  </a:lnTo>
                  <a:cubicBezTo>
                    <a:pt x="0" y="1905"/>
                    <a:pt x="1905" y="0"/>
                    <a:pt x="4763" y="0"/>
                  </a:cubicBezTo>
                  <a:lnTo>
                    <a:pt x="41910" y="0"/>
                  </a:lnTo>
                  <a:cubicBezTo>
                    <a:pt x="44767" y="0"/>
                    <a:pt x="46672" y="1905"/>
                    <a:pt x="46672" y="4763"/>
                  </a:cubicBezTo>
                  <a:lnTo>
                    <a:pt x="46672" y="88583"/>
                  </a:lnTo>
                  <a:cubicBezTo>
                    <a:pt x="46672" y="133350"/>
                    <a:pt x="51435" y="135255"/>
                    <a:pt x="80010" y="135255"/>
                  </a:cubicBezTo>
                  <a:lnTo>
                    <a:pt x="107633" y="135255"/>
                  </a:lnTo>
                  <a:lnTo>
                    <a:pt x="107633" y="4763"/>
                  </a:lnTo>
                  <a:cubicBezTo>
                    <a:pt x="107633" y="1905"/>
                    <a:pt x="109538" y="0"/>
                    <a:pt x="112395" y="0"/>
                  </a:cubicBezTo>
                  <a:lnTo>
                    <a:pt x="149542" y="0"/>
                  </a:lnTo>
                  <a:close/>
                </a:path>
              </a:pathLst>
            </a:custGeom>
            <a:solidFill>
              <a:srgbClr val="5EBFD4"/>
            </a:solidFill>
            <a:ln w="9525" cap="flat">
              <a:noFill/>
              <a:prstDash val="solid"/>
              <a:miter/>
            </a:ln>
          </p:spPr>
          <p:txBody>
            <a:bodyPr rtlCol="0" anchor="ctr"/>
            <a:lstStyle/>
            <a:p>
              <a:endParaRPr lang="fr-FR" sz="1800"/>
            </a:p>
          </p:txBody>
        </p:sp>
        <p:sp>
          <p:nvSpPr>
            <p:cNvPr id="32" name="Freeform: Shape 31">
              <a:extLst>
                <a:ext uri="{FF2B5EF4-FFF2-40B4-BE49-F238E27FC236}">
                  <a16:creationId xmlns:a16="http://schemas.microsoft.com/office/drawing/2014/main" id="{DA4A1364-57CD-D8DA-9B68-A9A4060A9251}"/>
                </a:ext>
              </a:extLst>
            </p:cNvPr>
            <p:cNvSpPr/>
            <p:nvPr/>
          </p:nvSpPr>
          <p:spPr>
            <a:xfrm>
              <a:off x="10978994" y="647305"/>
              <a:ext cx="31071" cy="53223"/>
            </a:xfrm>
            <a:custGeom>
              <a:avLst/>
              <a:gdLst>
                <a:gd name="connsiteX0" fmla="*/ 98108 w 102870"/>
                <a:gd name="connsiteY0" fmla="*/ 2857 h 176212"/>
                <a:gd name="connsiteX1" fmla="*/ 102870 w 102870"/>
                <a:gd name="connsiteY1" fmla="*/ 9525 h 176212"/>
                <a:gd name="connsiteX2" fmla="*/ 102870 w 102870"/>
                <a:gd name="connsiteY2" fmla="*/ 35242 h 176212"/>
                <a:gd name="connsiteX3" fmla="*/ 97155 w 102870"/>
                <a:gd name="connsiteY3" fmla="*/ 40005 h 176212"/>
                <a:gd name="connsiteX4" fmla="*/ 67628 w 102870"/>
                <a:gd name="connsiteY4" fmla="*/ 40005 h 176212"/>
                <a:gd name="connsiteX5" fmla="*/ 45720 w 102870"/>
                <a:gd name="connsiteY5" fmla="*/ 56198 h 176212"/>
                <a:gd name="connsiteX6" fmla="*/ 45720 w 102870"/>
                <a:gd name="connsiteY6" fmla="*/ 171450 h 176212"/>
                <a:gd name="connsiteX7" fmla="*/ 40958 w 102870"/>
                <a:gd name="connsiteY7" fmla="*/ 176213 h 176212"/>
                <a:gd name="connsiteX8" fmla="*/ 4763 w 102870"/>
                <a:gd name="connsiteY8" fmla="*/ 176213 h 176212"/>
                <a:gd name="connsiteX9" fmla="*/ 0 w 102870"/>
                <a:gd name="connsiteY9" fmla="*/ 171450 h 176212"/>
                <a:gd name="connsiteX10" fmla="*/ 0 w 102870"/>
                <a:gd name="connsiteY10" fmla="*/ 43815 h 176212"/>
                <a:gd name="connsiteX11" fmla="*/ 56197 w 102870"/>
                <a:gd name="connsiteY11" fmla="*/ 0 h 176212"/>
                <a:gd name="connsiteX12" fmla="*/ 98108 w 102870"/>
                <a:gd name="connsiteY12" fmla="*/ 2857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870" h="176212">
                  <a:moveTo>
                    <a:pt x="98108" y="2857"/>
                  </a:moveTo>
                  <a:cubicBezTo>
                    <a:pt x="101917" y="3810"/>
                    <a:pt x="102870" y="4763"/>
                    <a:pt x="102870" y="9525"/>
                  </a:cubicBezTo>
                  <a:lnTo>
                    <a:pt x="102870" y="35242"/>
                  </a:lnTo>
                  <a:cubicBezTo>
                    <a:pt x="102870" y="38100"/>
                    <a:pt x="100965" y="40005"/>
                    <a:pt x="97155" y="40005"/>
                  </a:cubicBezTo>
                  <a:lnTo>
                    <a:pt x="67628" y="40005"/>
                  </a:lnTo>
                  <a:cubicBezTo>
                    <a:pt x="51435" y="40005"/>
                    <a:pt x="45720" y="42863"/>
                    <a:pt x="45720" y="56198"/>
                  </a:cubicBezTo>
                  <a:lnTo>
                    <a:pt x="45720" y="171450"/>
                  </a:lnTo>
                  <a:cubicBezTo>
                    <a:pt x="45720" y="175260"/>
                    <a:pt x="43815" y="176213"/>
                    <a:pt x="40958" y="176213"/>
                  </a:cubicBezTo>
                  <a:lnTo>
                    <a:pt x="4763" y="176213"/>
                  </a:lnTo>
                  <a:cubicBezTo>
                    <a:pt x="1905" y="176213"/>
                    <a:pt x="0" y="174307"/>
                    <a:pt x="0" y="171450"/>
                  </a:cubicBezTo>
                  <a:lnTo>
                    <a:pt x="0" y="43815"/>
                  </a:lnTo>
                  <a:cubicBezTo>
                    <a:pt x="0" y="4763"/>
                    <a:pt x="27622" y="0"/>
                    <a:pt x="56197" y="0"/>
                  </a:cubicBezTo>
                  <a:cubicBezTo>
                    <a:pt x="65722" y="0"/>
                    <a:pt x="86678" y="952"/>
                    <a:pt x="98108" y="2857"/>
                  </a:cubicBezTo>
                  <a:close/>
                </a:path>
              </a:pathLst>
            </a:custGeom>
            <a:solidFill>
              <a:srgbClr val="5EBFD4"/>
            </a:solidFill>
            <a:ln w="9525" cap="flat">
              <a:noFill/>
              <a:prstDash val="solid"/>
              <a:miter/>
            </a:ln>
          </p:spPr>
          <p:txBody>
            <a:bodyPr rtlCol="0" anchor="ctr"/>
            <a:lstStyle/>
            <a:p>
              <a:endParaRPr lang="fr-FR" sz="1800"/>
            </a:p>
          </p:txBody>
        </p:sp>
        <p:sp>
          <p:nvSpPr>
            <p:cNvPr id="33" name="Freeform: Shape 32">
              <a:extLst>
                <a:ext uri="{FF2B5EF4-FFF2-40B4-BE49-F238E27FC236}">
                  <a16:creationId xmlns:a16="http://schemas.microsoft.com/office/drawing/2014/main" id="{93A894E5-FA8A-1588-8ABF-AF3637A9F7AF}"/>
                </a:ext>
              </a:extLst>
            </p:cNvPr>
            <p:cNvSpPr/>
            <p:nvPr/>
          </p:nvSpPr>
          <p:spPr>
            <a:xfrm>
              <a:off x="11015531" y="647581"/>
              <a:ext cx="46318" cy="53521"/>
            </a:xfrm>
            <a:custGeom>
              <a:avLst/>
              <a:gdLst>
                <a:gd name="connsiteX0" fmla="*/ 153353 w 153352"/>
                <a:gd name="connsiteY0" fmla="*/ 85762 h 177201"/>
                <a:gd name="connsiteX1" fmla="*/ 153353 w 153352"/>
                <a:gd name="connsiteY1" fmla="*/ 95287 h 177201"/>
                <a:gd name="connsiteX2" fmla="*/ 143828 w 153352"/>
                <a:gd name="connsiteY2" fmla="*/ 103860 h 177201"/>
                <a:gd name="connsiteX3" fmla="*/ 46673 w 153352"/>
                <a:gd name="connsiteY3" fmla="*/ 103860 h 177201"/>
                <a:gd name="connsiteX4" fmla="*/ 81915 w 153352"/>
                <a:gd name="connsiteY4" fmla="*/ 137197 h 177201"/>
                <a:gd name="connsiteX5" fmla="*/ 137160 w 153352"/>
                <a:gd name="connsiteY5" fmla="*/ 137197 h 177201"/>
                <a:gd name="connsiteX6" fmla="*/ 141923 w 153352"/>
                <a:gd name="connsiteY6" fmla="*/ 141960 h 177201"/>
                <a:gd name="connsiteX7" fmla="*/ 141923 w 153352"/>
                <a:gd name="connsiteY7" fmla="*/ 167677 h 177201"/>
                <a:gd name="connsiteX8" fmla="*/ 137160 w 153352"/>
                <a:gd name="connsiteY8" fmla="*/ 172439 h 177201"/>
                <a:gd name="connsiteX9" fmla="*/ 78105 w 153352"/>
                <a:gd name="connsiteY9" fmla="*/ 177202 h 177201"/>
                <a:gd name="connsiteX10" fmla="*/ 0 w 153352"/>
                <a:gd name="connsiteY10" fmla="*/ 88620 h 177201"/>
                <a:gd name="connsiteX11" fmla="*/ 78105 w 153352"/>
                <a:gd name="connsiteY11" fmla="*/ 37 h 177201"/>
                <a:gd name="connsiteX12" fmla="*/ 153353 w 153352"/>
                <a:gd name="connsiteY12" fmla="*/ 85762 h 177201"/>
                <a:gd name="connsiteX13" fmla="*/ 45720 w 153352"/>
                <a:gd name="connsiteY13" fmla="*/ 73379 h 177201"/>
                <a:gd name="connsiteX14" fmla="*/ 107633 w 153352"/>
                <a:gd name="connsiteY14" fmla="*/ 73379 h 177201"/>
                <a:gd name="connsiteX15" fmla="*/ 77153 w 153352"/>
                <a:gd name="connsiteY15" fmla="*/ 39089 h 177201"/>
                <a:gd name="connsiteX16" fmla="*/ 45720 w 153352"/>
                <a:gd name="connsiteY16" fmla="*/ 73379 h 17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352" h="177201">
                  <a:moveTo>
                    <a:pt x="153353" y="85762"/>
                  </a:moveTo>
                  <a:lnTo>
                    <a:pt x="153353" y="95287"/>
                  </a:lnTo>
                  <a:cubicBezTo>
                    <a:pt x="153353" y="101954"/>
                    <a:pt x="151448" y="103860"/>
                    <a:pt x="143828" y="103860"/>
                  </a:cubicBezTo>
                  <a:lnTo>
                    <a:pt x="46673" y="103860"/>
                  </a:lnTo>
                  <a:cubicBezTo>
                    <a:pt x="47625" y="131482"/>
                    <a:pt x="54292" y="137197"/>
                    <a:pt x="81915" y="137197"/>
                  </a:cubicBezTo>
                  <a:lnTo>
                    <a:pt x="137160" y="137197"/>
                  </a:lnTo>
                  <a:cubicBezTo>
                    <a:pt x="140017" y="137197"/>
                    <a:pt x="141923" y="139102"/>
                    <a:pt x="141923" y="141960"/>
                  </a:cubicBezTo>
                  <a:lnTo>
                    <a:pt x="141923" y="167677"/>
                  </a:lnTo>
                  <a:cubicBezTo>
                    <a:pt x="141923" y="171487"/>
                    <a:pt x="140017" y="172439"/>
                    <a:pt x="137160" y="172439"/>
                  </a:cubicBezTo>
                  <a:cubicBezTo>
                    <a:pt x="120967" y="176250"/>
                    <a:pt x="98108" y="177202"/>
                    <a:pt x="78105" y="177202"/>
                  </a:cubicBezTo>
                  <a:cubicBezTo>
                    <a:pt x="15240" y="177202"/>
                    <a:pt x="0" y="159104"/>
                    <a:pt x="0" y="88620"/>
                  </a:cubicBezTo>
                  <a:cubicBezTo>
                    <a:pt x="0" y="17182"/>
                    <a:pt x="15240" y="37"/>
                    <a:pt x="78105" y="37"/>
                  </a:cubicBezTo>
                  <a:cubicBezTo>
                    <a:pt x="138113" y="-915"/>
                    <a:pt x="153353" y="16229"/>
                    <a:pt x="153353" y="85762"/>
                  </a:cubicBezTo>
                  <a:close/>
                  <a:moveTo>
                    <a:pt x="45720" y="73379"/>
                  </a:moveTo>
                  <a:lnTo>
                    <a:pt x="107633" y="73379"/>
                  </a:lnTo>
                  <a:cubicBezTo>
                    <a:pt x="107633" y="45757"/>
                    <a:pt x="100013" y="39089"/>
                    <a:pt x="77153" y="39089"/>
                  </a:cubicBezTo>
                  <a:cubicBezTo>
                    <a:pt x="54292" y="39089"/>
                    <a:pt x="46673" y="45757"/>
                    <a:pt x="45720" y="73379"/>
                  </a:cubicBezTo>
                  <a:close/>
                </a:path>
              </a:pathLst>
            </a:custGeom>
            <a:solidFill>
              <a:srgbClr val="5EBFD4"/>
            </a:solidFill>
            <a:ln w="9525" cap="flat">
              <a:noFill/>
              <a:prstDash val="solid"/>
              <a:miter/>
            </a:ln>
          </p:spPr>
          <p:txBody>
            <a:bodyPr rtlCol="0" anchor="ctr"/>
            <a:lstStyle/>
            <a:p>
              <a:endParaRPr lang="fr-FR" sz="1800"/>
            </a:p>
          </p:txBody>
        </p:sp>
        <p:sp>
          <p:nvSpPr>
            <p:cNvPr id="34" name="Freeform: Shape 33">
              <a:extLst>
                <a:ext uri="{FF2B5EF4-FFF2-40B4-BE49-F238E27FC236}">
                  <a16:creationId xmlns:a16="http://schemas.microsoft.com/office/drawing/2014/main" id="{F4C9624B-F8E3-85AA-2986-0909FE925255}"/>
                </a:ext>
              </a:extLst>
            </p:cNvPr>
            <p:cNvSpPr/>
            <p:nvPr/>
          </p:nvSpPr>
          <p:spPr>
            <a:xfrm>
              <a:off x="11087350" y="649031"/>
              <a:ext cx="72705" cy="51784"/>
            </a:xfrm>
            <a:custGeom>
              <a:avLst/>
              <a:gdLst>
                <a:gd name="connsiteX0" fmla="*/ 236563 w 240716"/>
                <a:gd name="connsiteY0" fmla="*/ 0 h 171450"/>
                <a:gd name="connsiteX1" fmla="*/ 240373 w 240716"/>
                <a:gd name="connsiteY1" fmla="*/ 4763 h 171450"/>
                <a:gd name="connsiteX2" fmla="*/ 212751 w 240716"/>
                <a:gd name="connsiteY2" fmla="*/ 136208 h 171450"/>
                <a:gd name="connsiteX3" fmla="*/ 176556 w 240716"/>
                <a:gd name="connsiteY3" fmla="*/ 171450 h 171450"/>
                <a:gd name="connsiteX4" fmla="*/ 140361 w 240716"/>
                <a:gd name="connsiteY4" fmla="*/ 136208 h 171450"/>
                <a:gd name="connsiteX5" fmla="*/ 120358 w 240716"/>
                <a:gd name="connsiteY5" fmla="*/ 49530 h 171450"/>
                <a:gd name="connsiteX6" fmla="*/ 100356 w 240716"/>
                <a:gd name="connsiteY6" fmla="*/ 136208 h 171450"/>
                <a:gd name="connsiteX7" fmla="*/ 64161 w 240716"/>
                <a:gd name="connsiteY7" fmla="*/ 171450 h 171450"/>
                <a:gd name="connsiteX8" fmla="*/ 27966 w 240716"/>
                <a:gd name="connsiteY8" fmla="*/ 136208 h 171450"/>
                <a:gd name="connsiteX9" fmla="*/ 344 w 240716"/>
                <a:gd name="connsiteY9" fmla="*/ 4763 h 171450"/>
                <a:gd name="connsiteX10" fmla="*/ 4154 w 240716"/>
                <a:gd name="connsiteY10" fmla="*/ 0 h 171450"/>
                <a:gd name="connsiteX11" fmla="*/ 27013 w 240716"/>
                <a:gd name="connsiteY11" fmla="*/ 0 h 171450"/>
                <a:gd name="connsiteX12" fmla="*/ 30823 w 240716"/>
                <a:gd name="connsiteY12" fmla="*/ 4763 h 171450"/>
                <a:gd name="connsiteX13" fmla="*/ 56541 w 240716"/>
                <a:gd name="connsiteY13" fmla="*/ 132398 h 171450"/>
                <a:gd name="connsiteX14" fmla="*/ 65113 w 240716"/>
                <a:gd name="connsiteY14" fmla="*/ 143827 h 171450"/>
                <a:gd name="connsiteX15" fmla="*/ 73686 w 240716"/>
                <a:gd name="connsiteY15" fmla="*/ 132398 h 171450"/>
                <a:gd name="connsiteX16" fmla="*/ 103213 w 240716"/>
                <a:gd name="connsiteY16" fmla="*/ 9525 h 171450"/>
                <a:gd name="connsiteX17" fmla="*/ 107976 w 240716"/>
                <a:gd name="connsiteY17" fmla="*/ 4763 h 171450"/>
                <a:gd name="connsiteX18" fmla="*/ 133694 w 240716"/>
                <a:gd name="connsiteY18" fmla="*/ 4763 h 171450"/>
                <a:gd name="connsiteX19" fmla="*/ 138456 w 240716"/>
                <a:gd name="connsiteY19" fmla="*/ 9525 h 171450"/>
                <a:gd name="connsiteX20" fmla="*/ 168936 w 240716"/>
                <a:gd name="connsiteY20" fmla="*/ 132398 h 171450"/>
                <a:gd name="connsiteX21" fmla="*/ 177508 w 240716"/>
                <a:gd name="connsiteY21" fmla="*/ 143827 h 171450"/>
                <a:gd name="connsiteX22" fmla="*/ 186081 w 240716"/>
                <a:gd name="connsiteY22" fmla="*/ 132398 h 171450"/>
                <a:gd name="connsiteX23" fmla="*/ 211798 w 240716"/>
                <a:gd name="connsiteY23" fmla="*/ 4763 h 171450"/>
                <a:gd name="connsiteX24" fmla="*/ 215608 w 240716"/>
                <a:gd name="connsiteY24" fmla="*/ 0 h 171450"/>
                <a:gd name="connsiteX25" fmla="*/ 236563 w 240716"/>
                <a:gd name="connsiteY25"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0716" h="171450">
                  <a:moveTo>
                    <a:pt x="236563" y="0"/>
                  </a:moveTo>
                  <a:cubicBezTo>
                    <a:pt x="240373" y="0"/>
                    <a:pt x="241326" y="952"/>
                    <a:pt x="240373" y="4763"/>
                  </a:cubicBezTo>
                  <a:lnTo>
                    <a:pt x="212751" y="136208"/>
                  </a:lnTo>
                  <a:cubicBezTo>
                    <a:pt x="206083" y="166688"/>
                    <a:pt x="201321" y="171450"/>
                    <a:pt x="176556" y="171450"/>
                  </a:cubicBezTo>
                  <a:cubicBezTo>
                    <a:pt x="148933" y="171450"/>
                    <a:pt x="147981" y="167640"/>
                    <a:pt x="140361" y="136208"/>
                  </a:cubicBezTo>
                  <a:lnTo>
                    <a:pt x="120358" y="49530"/>
                  </a:lnTo>
                  <a:lnTo>
                    <a:pt x="100356" y="136208"/>
                  </a:lnTo>
                  <a:cubicBezTo>
                    <a:pt x="92736" y="167640"/>
                    <a:pt x="91783" y="171450"/>
                    <a:pt x="64161" y="171450"/>
                  </a:cubicBezTo>
                  <a:cubicBezTo>
                    <a:pt x="39396" y="171450"/>
                    <a:pt x="34633" y="166688"/>
                    <a:pt x="27966" y="136208"/>
                  </a:cubicBezTo>
                  <a:lnTo>
                    <a:pt x="344" y="4763"/>
                  </a:lnTo>
                  <a:cubicBezTo>
                    <a:pt x="-609" y="952"/>
                    <a:pt x="344" y="0"/>
                    <a:pt x="4154" y="0"/>
                  </a:cubicBezTo>
                  <a:lnTo>
                    <a:pt x="27013" y="0"/>
                  </a:lnTo>
                  <a:cubicBezTo>
                    <a:pt x="28919" y="0"/>
                    <a:pt x="29871" y="952"/>
                    <a:pt x="30823" y="4763"/>
                  </a:cubicBezTo>
                  <a:lnTo>
                    <a:pt x="56541" y="132398"/>
                  </a:lnTo>
                  <a:cubicBezTo>
                    <a:pt x="59398" y="142875"/>
                    <a:pt x="61304" y="143827"/>
                    <a:pt x="65113" y="143827"/>
                  </a:cubicBezTo>
                  <a:cubicBezTo>
                    <a:pt x="70829" y="143827"/>
                    <a:pt x="70829" y="142875"/>
                    <a:pt x="73686" y="132398"/>
                  </a:cubicBezTo>
                  <a:lnTo>
                    <a:pt x="103213" y="9525"/>
                  </a:lnTo>
                  <a:cubicBezTo>
                    <a:pt x="104166" y="5715"/>
                    <a:pt x="105119" y="4763"/>
                    <a:pt x="107976" y="4763"/>
                  </a:cubicBezTo>
                  <a:lnTo>
                    <a:pt x="133694" y="4763"/>
                  </a:lnTo>
                  <a:cubicBezTo>
                    <a:pt x="136551" y="4763"/>
                    <a:pt x="137504" y="5715"/>
                    <a:pt x="138456" y="9525"/>
                  </a:cubicBezTo>
                  <a:lnTo>
                    <a:pt x="168936" y="132398"/>
                  </a:lnTo>
                  <a:cubicBezTo>
                    <a:pt x="171794" y="142875"/>
                    <a:pt x="171794" y="143827"/>
                    <a:pt x="177508" y="143827"/>
                  </a:cubicBezTo>
                  <a:cubicBezTo>
                    <a:pt x="181319" y="143827"/>
                    <a:pt x="183223" y="142875"/>
                    <a:pt x="186081" y="132398"/>
                  </a:cubicBezTo>
                  <a:lnTo>
                    <a:pt x="211798" y="4763"/>
                  </a:lnTo>
                  <a:cubicBezTo>
                    <a:pt x="212751" y="952"/>
                    <a:pt x="213704" y="0"/>
                    <a:pt x="215608" y="0"/>
                  </a:cubicBezTo>
                  <a:lnTo>
                    <a:pt x="236563" y="0"/>
                  </a:lnTo>
                  <a:close/>
                </a:path>
              </a:pathLst>
            </a:custGeom>
            <a:solidFill>
              <a:schemeClr val="bg1"/>
            </a:solidFill>
            <a:ln w="9525" cap="flat">
              <a:noFill/>
              <a:prstDash val="solid"/>
              <a:miter/>
            </a:ln>
          </p:spPr>
          <p:txBody>
            <a:bodyPr rtlCol="0" anchor="ctr"/>
            <a:lstStyle/>
            <a:p>
              <a:endParaRPr lang="fr-FR" sz="1800"/>
            </a:p>
          </p:txBody>
        </p:sp>
        <p:sp>
          <p:nvSpPr>
            <p:cNvPr id="35" name="Freeform: Shape 34">
              <a:extLst>
                <a:ext uri="{FF2B5EF4-FFF2-40B4-BE49-F238E27FC236}">
                  <a16:creationId xmlns:a16="http://schemas.microsoft.com/office/drawing/2014/main" id="{BFDCEE73-CC6A-8C17-C7AF-36766DEA51D9}"/>
                </a:ext>
              </a:extLst>
            </p:cNvPr>
            <p:cNvSpPr/>
            <p:nvPr/>
          </p:nvSpPr>
          <p:spPr>
            <a:xfrm>
              <a:off x="11167719" y="648168"/>
              <a:ext cx="42578" cy="52360"/>
            </a:xfrm>
            <a:custGeom>
              <a:avLst/>
              <a:gdLst>
                <a:gd name="connsiteX0" fmla="*/ 140970 w 140969"/>
                <a:gd name="connsiteY0" fmla="*/ 82868 h 173355"/>
                <a:gd name="connsiteX1" fmla="*/ 140970 w 140969"/>
                <a:gd name="connsiteY1" fmla="*/ 91440 h 173355"/>
                <a:gd name="connsiteX2" fmla="*/ 129540 w 140969"/>
                <a:gd name="connsiteY2" fmla="*/ 100013 h 173355"/>
                <a:gd name="connsiteX3" fmla="*/ 30480 w 140969"/>
                <a:gd name="connsiteY3" fmla="*/ 100013 h 173355"/>
                <a:gd name="connsiteX4" fmla="*/ 71438 w 140969"/>
                <a:gd name="connsiteY4" fmla="*/ 147638 h 173355"/>
                <a:gd name="connsiteX5" fmla="*/ 122872 w 140969"/>
                <a:gd name="connsiteY5" fmla="*/ 147638 h 173355"/>
                <a:gd name="connsiteX6" fmla="*/ 127635 w 140969"/>
                <a:gd name="connsiteY6" fmla="*/ 152400 h 173355"/>
                <a:gd name="connsiteX7" fmla="*/ 127635 w 140969"/>
                <a:gd name="connsiteY7" fmla="*/ 165735 h 173355"/>
                <a:gd name="connsiteX8" fmla="*/ 122872 w 140969"/>
                <a:gd name="connsiteY8" fmla="*/ 170498 h 173355"/>
                <a:gd name="connsiteX9" fmla="*/ 70485 w 140969"/>
                <a:gd name="connsiteY9" fmla="*/ 173355 h 173355"/>
                <a:gd name="connsiteX10" fmla="*/ 0 w 140969"/>
                <a:gd name="connsiteY10" fmla="*/ 86678 h 173355"/>
                <a:gd name="connsiteX11" fmla="*/ 70485 w 140969"/>
                <a:gd name="connsiteY11" fmla="*/ 0 h 173355"/>
                <a:gd name="connsiteX12" fmla="*/ 140970 w 140969"/>
                <a:gd name="connsiteY12" fmla="*/ 82868 h 173355"/>
                <a:gd name="connsiteX13" fmla="*/ 30480 w 140969"/>
                <a:gd name="connsiteY13" fmla="*/ 76200 h 173355"/>
                <a:gd name="connsiteX14" fmla="*/ 111442 w 140969"/>
                <a:gd name="connsiteY14" fmla="*/ 76200 h 173355"/>
                <a:gd name="connsiteX15" fmla="*/ 72390 w 140969"/>
                <a:gd name="connsiteY15" fmla="*/ 26670 h 173355"/>
                <a:gd name="connsiteX16" fmla="*/ 30480 w 140969"/>
                <a:gd name="connsiteY16" fmla="*/ 76200 h 1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69" h="173355">
                  <a:moveTo>
                    <a:pt x="140970" y="82868"/>
                  </a:moveTo>
                  <a:lnTo>
                    <a:pt x="140970" y="91440"/>
                  </a:lnTo>
                  <a:cubicBezTo>
                    <a:pt x="140970" y="98108"/>
                    <a:pt x="139065" y="100013"/>
                    <a:pt x="129540" y="100013"/>
                  </a:cubicBezTo>
                  <a:lnTo>
                    <a:pt x="30480" y="100013"/>
                  </a:lnTo>
                  <a:cubicBezTo>
                    <a:pt x="31432" y="138113"/>
                    <a:pt x="38100" y="147638"/>
                    <a:pt x="71438" y="147638"/>
                  </a:cubicBezTo>
                  <a:lnTo>
                    <a:pt x="122872" y="147638"/>
                  </a:lnTo>
                  <a:cubicBezTo>
                    <a:pt x="125730" y="147638"/>
                    <a:pt x="127635" y="149543"/>
                    <a:pt x="127635" y="152400"/>
                  </a:cubicBezTo>
                  <a:lnTo>
                    <a:pt x="127635" y="165735"/>
                  </a:lnTo>
                  <a:cubicBezTo>
                    <a:pt x="127635" y="168593"/>
                    <a:pt x="125730" y="170498"/>
                    <a:pt x="122872" y="170498"/>
                  </a:cubicBezTo>
                  <a:cubicBezTo>
                    <a:pt x="106680" y="172403"/>
                    <a:pt x="89535" y="173355"/>
                    <a:pt x="70485" y="173355"/>
                  </a:cubicBezTo>
                  <a:cubicBezTo>
                    <a:pt x="12382" y="173355"/>
                    <a:pt x="0" y="156210"/>
                    <a:pt x="0" y="86678"/>
                  </a:cubicBezTo>
                  <a:cubicBezTo>
                    <a:pt x="0" y="17145"/>
                    <a:pt x="12382" y="0"/>
                    <a:pt x="70485" y="0"/>
                  </a:cubicBezTo>
                  <a:cubicBezTo>
                    <a:pt x="126682" y="953"/>
                    <a:pt x="140017" y="17145"/>
                    <a:pt x="140970" y="82868"/>
                  </a:cubicBezTo>
                  <a:close/>
                  <a:moveTo>
                    <a:pt x="30480" y="76200"/>
                  </a:moveTo>
                  <a:lnTo>
                    <a:pt x="111442" y="76200"/>
                  </a:lnTo>
                  <a:cubicBezTo>
                    <a:pt x="110490" y="37148"/>
                    <a:pt x="103822" y="26670"/>
                    <a:pt x="72390" y="26670"/>
                  </a:cubicBezTo>
                  <a:cubicBezTo>
                    <a:pt x="38100" y="26670"/>
                    <a:pt x="31432" y="37148"/>
                    <a:pt x="30480" y="76200"/>
                  </a:cubicBezTo>
                  <a:close/>
                </a:path>
              </a:pathLst>
            </a:custGeom>
            <a:solidFill>
              <a:schemeClr val="bg1"/>
            </a:solidFill>
            <a:ln w="9525" cap="flat">
              <a:noFill/>
              <a:prstDash val="solid"/>
              <a:miter/>
            </a:ln>
          </p:spPr>
          <p:txBody>
            <a:bodyPr rtlCol="0" anchor="ctr"/>
            <a:lstStyle/>
            <a:p>
              <a:endParaRPr lang="fr-FR" sz="1800"/>
            </a:p>
          </p:txBody>
        </p:sp>
        <p:sp>
          <p:nvSpPr>
            <p:cNvPr id="36" name="Freeform: Shape 35">
              <a:extLst>
                <a:ext uri="{FF2B5EF4-FFF2-40B4-BE49-F238E27FC236}">
                  <a16:creationId xmlns:a16="http://schemas.microsoft.com/office/drawing/2014/main" id="{213A7474-0526-F336-D568-0F40AB0EDE87}"/>
                </a:ext>
              </a:extLst>
            </p:cNvPr>
            <p:cNvSpPr/>
            <p:nvPr/>
          </p:nvSpPr>
          <p:spPr>
            <a:xfrm>
              <a:off x="11240217" y="648630"/>
              <a:ext cx="37687" cy="52472"/>
            </a:xfrm>
            <a:custGeom>
              <a:avLst/>
              <a:gdLst>
                <a:gd name="connsiteX0" fmla="*/ 120015 w 124777"/>
                <a:gd name="connsiteY0" fmla="*/ 2279 h 173728"/>
                <a:gd name="connsiteX1" fmla="*/ 124778 w 124777"/>
                <a:gd name="connsiteY1" fmla="*/ 7994 h 173728"/>
                <a:gd name="connsiteX2" fmla="*/ 124778 w 124777"/>
                <a:gd name="connsiteY2" fmla="*/ 21329 h 173728"/>
                <a:gd name="connsiteX3" fmla="*/ 120015 w 124777"/>
                <a:gd name="connsiteY3" fmla="*/ 26091 h 173728"/>
                <a:gd name="connsiteX4" fmla="*/ 73343 w 124777"/>
                <a:gd name="connsiteY4" fmla="*/ 26091 h 173728"/>
                <a:gd name="connsiteX5" fmla="*/ 31433 w 124777"/>
                <a:gd name="connsiteY5" fmla="*/ 87051 h 173728"/>
                <a:gd name="connsiteX6" fmla="*/ 73343 w 124777"/>
                <a:gd name="connsiteY6" fmla="*/ 147059 h 173728"/>
                <a:gd name="connsiteX7" fmla="*/ 120015 w 124777"/>
                <a:gd name="connsiteY7" fmla="*/ 147059 h 173728"/>
                <a:gd name="connsiteX8" fmla="*/ 124778 w 124777"/>
                <a:gd name="connsiteY8" fmla="*/ 151821 h 173728"/>
                <a:gd name="connsiteX9" fmla="*/ 124778 w 124777"/>
                <a:gd name="connsiteY9" fmla="*/ 165156 h 173728"/>
                <a:gd name="connsiteX10" fmla="*/ 120015 w 124777"/>
                <a:gd name="connsiteY10" fmla="*/ 170871 h 173728"/>
                <a:gd name="connsiteX11" fmla="*/ 72390 w 124777"/>
                <a:gd name="connsiteY11" fmla="*/ 173729 h 173728"/>
                <a:gd name="connsiteX12" fmla="*/ 0 w 124777"/>
                <a:gd name="connsiteY12" fmla="*/ 87051 h 173728"/>
                <a:gd name="connsiteX13" fmla="*/ 72390 w 124777"/>
                <a:gd name="connsiteY13" fmla="*/ 374 h 173728"/>
                <a:gd name="connsiteX14" fmla="*/ 120015 w 124777"/>
                <a:gd name="connsiteY14" fmla="*/ 2279 h 17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777" h="173728">
                  <a:moveTo>
                    <a:pt x="120015" y="2279"/>
                  </a:moveTo>
                  <a:cubicBezTo>
                    <a:pt x="122873" y="2279"/>
                    <a:pt x="124778" y="4184"/>
                    <a:pt x="124778" y="7994"/>
                  </a:cubicBezTo>
                  <a:lnTo>
                    <a:pt x="124778" y="21329"/>
                  </a:lnTo>
                  <a:cubicBezTo>
                    <a:pt x="124778" y="24186"/>
                    <a:pt x="122873" y="26091"/>
                    <a:pt x="120015" y="26091"/>
                  </a:cubicBezTo>
                  <a:lnTo>
                    <a:pt x="73343" y="26091"/>
                  </a:lnTo>
                  <a:cubicBezTo>
                    <a:pt x="36195" y="26091"/>
                    <a:pt x="31433" y="38474"/>
                    <a:pt x="31433" y="87051"/>
                  </a:cubicBezTo>
                  <a:cubicBezTo>
                    <a:pt x="31433" y="135629"/>
                    <a:pt x="36195" y="147059"/>
                    <a:pt x="73343" y="147059"/>
                  </a:cubicBezTo>
                  <a:lnTo>
                    <a:pt x="120015" y="147059"/>
                  </a:lnTo>
                  <a:cubicBezTo>
                    <a:pt x="122873" y="147059"/>
                    <a:pt x="124778" y="148964"/>
                    <a:pt x="124778" y="151821"/>
                  </a:cubicBezTo>
                  <a:lnTo>
                    <a:pt x="124778" y="165156"/>
                  </a:lnTo>
                  <a:cubicBezTo>
                    <a:pt x="124778" y="168014"/>
                    <a:pt x="122873" y="169919"/>
                    <a:pt x="120015" y="170871"/>
                  </a:cubicBezTo>
                  <a:cubicBezTo>
                    <a:pt x="103823" y="172776"/>
                    <a:pt x="85725" y="173729"/>
                    <a:pt x="72390" y="173729"/>
                  </a:cubicBezTo>
                  <a:cubicBezTo>
                    <a:pt x="12383" y="173729"/>
                    <a:pt x="0" y="156584"/>
                    <a:pt x="0" y="87051"/>
                  </a:cubicBezTo>
                  <a:cubicBezTo>
                    <a:pt x="0" y="17519"/>
                    <a:pt x="11430" y="374"/>
                    <a:pt x="72390" y="374"/>
                  </a:cubicBezTo>
                  <a:cubicBezTo>
                    <a:pt x="85725" y="-579"/>
                    <a:pt x="103823" y="374"/>
                    <a:pt x="120015" y="2279"/>
                  </a:cubicBezTo>
                  <a:close/>
                </a:path>
              </a:pathLst>
            </a:custGeom>
            <a:solidFill>
              <a:schemeClr val="bg1"/>
            </a:solidFill>
            <a:ln w="9525" cap="flat">
              <a:noFill/>
              <a:prstDash val="solid"/>
              <a:miter/>
            </a:ln>
          </p:spPr>
          <p:txBody>
            <a:bodyPr rtlCol="0" anchor="ctr"/>
            <a:lstStyle/>
            <a:p>
              <a:endParaRPr lang="fr-FR" sz="1800"/>
            </a:p>
          </p:txBody>
        </p:sp>
        <p:sp>
          <p:nvSpPr>
            <p:cNvPr id="37" name="Freeform: Shape 36">
              <a:extLst>
                <a:ext uri="{FF2B5EF4-FFF2-40B4-BE49-F238E27FC236}">
                  <a16:creationId xmlns:a16="http://schemas.microsoft.com/office/drawing/2014/main" id="{1D2D0CE5-2CBA-3650-ABC4-CDD58FB224C4}"/>
                </a:ext>
              </a:extLst>
            </p:cNvPr>
            <p:cNvSpPr/>
            <p:nvPr/>
          </p:nvSpPr>
          <p:spPr>
            <a:xfrm>
              <a:off x="11284522" y="648455"/>
              <a:ext cx="40564" cy="52072"/>
            </a:xfrm>
            <a:custGeom>
              <a:avLst/>
              <a:gdLst>
                <a:gd name="connsiteX0" fmla="*/ 134302 w 134302"/>
                <a:gd name="connsiteY0" fmla="*/ 48577 h 172402"/>
                <a:gd name="connsiteX1" fmla="*/ 134302 w 134302"/>
                <a:gd name="connsiteY1" fmla="*/ 157163 h 172402"/>
                <a:gd name="connsiteX2" fmla="*/ 128588 w 134302"/>
                <a:gd name="connsiteY2" fmla="*/ 165735 h 172402"/>
                <a:gd name="connsiteX3" fmla="*/ 60007 w 134302"/>
                <a:gd name="connsiteY3" fmla="*/ 172402 h 172402"/>
                <a:gd name="connsiteX4" fmla="*/ 0 w 134302"/>
                <a:gd name="connsiteY4" fmla="*/ 121920 h 172402"/>
                <a:gd name="connsiteX5" fmla="*/ 55245 w 134302"/>
                <a:gd name="connsiteY5" fmla="*/ 74295 h 172402"/>
                <a:gd name="connsiteX6" fmla="*/ 105727 w 134302"/>
                <a:gd name="connsiteY6" fmla="*/ 74295 h 172402"/>
                <a:gd name="connsiteX7" fmla="*/ 105727 w 134302"/>
                <a:gd name="connsiteY7" fmla="*/ 53340 h 172402"/>
                <a:gd name="connsiteX8" fmla="*/ 65722 w 134302"/>
                <a:gd name="connsiteY8" fmla="*/ 25717 h 172402"/>
                <a:gd name="connsiteX9" fmla="*/ 19050 w 134302"/>
                <a:gd name="connsiteY9" fmla="*/ 25717 h 172402"/>
                <a:gd name="connsiteX10" fmla="*/ 14288 w 134302"/>
                <a:gd name="connsiteY10" fmla="*/ 20955 h 172402"/>
                <a:gd name="connsiteX11" fmla="*/ 14288 w 134302"/>
                <a:gd name="connsiteY11" fmla="*/ 8572 h 172402"/>
                <a:gd name="connsiteX12" fmla="*/ 19050 w 134302"/>
                <a:gd name="connsiteY12" fmla="*/ 3810 h 172402"/>
                <a:gd name="connsiteX13" fmla="*/ 65722 w 134302"/>
                <a:gd name="connsiteY13" fmla="*/ 0 h 172402"/>
                <a:gd name="connsiteX14" fmla="*/ 134302 w 134302"/>
                <a:gd name="connsiteY14" fmla="*/ 48577 h 172402"/>
                <a:gd name="connsiteX15" fmla="*/ 54292 w 134302"/>
                <a:gd name="connsiteY15" fmla="*/ 99060 h 172402"/>
                <a:gd name="connsiteX16" fmla="*/ 28575 w 134302"/>
                <a:gd name="connsiteY16" fmla="*/ 121920 h 172402"/>
                <a:gd name="connsiteX17" fmla="*/ 64770 w 134302"/>
                <a:gd name="connsiteY17" fmla="*/ 146685 h 172402"/>
                <a:gd name="connsiteX18" fmla="*/ 104775 w 134302"/>
                <a:gd name="connsiteY18" fmla="*/ 142875 h 172402"/>
                <a:gd name="connsiteX19" fmla="*/ 104775 w 134302"/>
                <a:gd name="connsiteY19" fmla="*/ 98107 h 172402"/>
                <a:gd name="connsiteX20" fmla="*/ 54292 w 134302"/>
                <a:gd name="connsiteY20" fmla="*/ 98107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302" h="172402">
                  <a:moveTo>
                    <a:pt x="134302" y="48577"/>
                  </a:moveTo>
                  <a:lnTo>
                    <a:pt x="134302" y="157163"/>
                  </a:lnTo>
                  <a:cubicBezTo>
                    <a:pt x="134302" y="160020"/>
                    <a:pt x="134302" y="163830"/>
                    <a:pt x="128588" y="165735"/>
                  </a:cubicBezTo>
                  <a:cubicBezTo>
                    <a:pt x="118110" y="169545"/>
                    <a:pt x="90488" y="172402"/>
                    <a:pt x="60007" y="172402"/>
                  </a:cubicBezTo>
                  <a:cubicBezTo>
                    <a:pt x="19050" y="172402"/>
                    <a:pt x="0" y="163830"/>
                    <a:pt x="0" y="121920"/>
                  </a:cubicBezTo>
                  <a:cubicBezTo>
                    <a:pt x="0" y="84772"/>
                    <a:pt x="20002" y="74295"/>
                    <a:pt x="55245" y="74295"/>
                  </a:cubicBezTo>
                  <a:lnTo>
                    <a:pt x="105727" y="74295"/>
                  </a:lnTo>
                  <a:lnTo>
                    <a:pt x="105727" y="53340"/>
                  </a:lnTo>
                  <a:cubicBezTo>
                    <a:pt x="105727" y="34290"/>
                    <a:pt x="94297" y="25717"/>
                    <a:pt x="65722" y="25717"/>
                  </a:cubicBezTo>
                  <a:lnTo>
                    <a:pt x="19050" y="25717"/>
                  </a:lnTo>
                  <a:cubicBezTo>
                    <a:pt x="15240" y="25717"/>
                    <a:pt x="14288" y="24765"/>
                    <a:pt x="14288" y="20955"/>
                  </a:cubicBezTo>
                  <a:lnTo>
                    <a:pt x="14288" y="8572"/>
                  </a:lnTo>
                  <a:cubicBezTo>
                    <a:pt x="14288" y="4763"/>
                    <a:pt x="15240" y="3810"/>
                    <a:pt x="19050" y="3810"/>
                  </a:cubicBezTo>
                  <a:cubicBezTo>
                    <a:pt x="37147" y="952"/>
                    <a:pt x="53340" y="0"/>
                    <a:pt x="65722" y="0"/>
                  </a:cubicBezTo>
                  <a:cubicBezTo>
                    <a:pt x="112395" y="0"/>
                    <a:pt x="134302" y="15240"/>
                    <a:pt x="134302" y="48577"/>
                  </a:cubicBezTo>
                  <a:close/>
                  <a:moveTo>
                    <a:pt x="54292" y="99060"/>
                  </a:moveTo>
                  <a:cubicBezTo>
                    <a:pt x="37147" y="99060"/>
                    <a:pt x="28575" y="104775"/>
                    <a:pt x="28575" y="121920"/>
                  </a:cubicBezTo>
                  <a:cubicBezTo>
                    <a:pt x="28575" y="142875"/>
                    <a:pt x="39052" y="146685"/>
                    <a:pt x="64770" y="146685"/>
                  </a:cubicBezTo>
                  <a:cubicBezTo>
                    <a:pt x="74295" y="146685"/>
                    <a:pt x="92392" y="145732"/>
                    <a:pt x="104775" y="142875"/>
                  </a:cubicBezTo>
                  <a:lnTo>
                    <a:pt x="104775" y="98107"/>
                  </a:lnTo>
                  <a:lnTo>
                    <a:pt x="54292" y="98107"/>
                  </a:lnTo>
                  <a:close/>
                </a:path>
              </a:pathLst>
            </a:custGeom>
            <a:solidFill>
              <a:schemeClr val="bg1"/>
            </a:solidFill>
            <a:ln w="9525" cap="flat">
              <a:noFill/>
              <a:prstDash val="solid"/>
              <a:miter/>
            </a:ln>
          </p:spPr>
          <p:txBody>
            <a:bodyPr rtlCol="0" anchor="ctr"/>
            <a:lstStyle/>
            <a:p>
              <a:endParaRPr lang="fr-FR" sz="1800"/>
            </a:p>
          </p:txBody>
        </p:sp>
        <p:sp>
          <p:nvSpPr>
            <p:cNvPr id="38" name="Freeform: Shape 37">
              <a:extLst>
                <a:ext uri="{FF2B5EF4-FFF2-40B4-BE49-F238E27FC236}">
                  <a16:creationId xmlns:a16="http://schemas.microsoft.com/office/drawing/2014/main" id="{B249888E-934F-9B0B-2700-EF369D38D6F1}"/>
                </a:ext>
              </a:extLst>
            </p:cNvPr>
            <p:cNvSpPr/>
            <p:nvPr/>
          </p:nvSpPr>
          <p:spPr>
            <a:xfrm>
              <a:off x="11337169" y="648719"/>
              <a:ext cx="43154" cy="51521"/>
            </a:xfrm>
            <a:custGeom>
              <a:avLst/>
              <a:gdLst>
                <a:gd name="connsiteX0" fmla="*/ 142875 w 142875"/>
                <a:gd name="connsiteY0" fmla="*/ 71517 h 170577"/>
                <a:gd name="connsiteX1" fmla="*/ 142875 w 142875"/>
                <a:gd name="connsiteY1" fmla="*/ 165815 h 170577"/>
                <a:gd name="connsiteX2" fmla="*/ 137160 w 142875"/>
                <a:gd name="connsiteY2" fmla="*/ 170577 h 170577"/>
                <a:gd name="connsiteX3" fmla="*/ 117157 w 142875"/>
                <a:gd name="connsiteY3" fmla="*/ 170577 h 170577"/>
                <a:gd name="connsiteX4" fmla="*/ 112395 w 142875"/>
                <a:gd name="connsiteY4" fmla="*/ 165815 h 170577"/>
                <a:gd name="connsiteX5" fmla="*/ 112395 w 142875"/>
                <a:gd name="connsiteY5" fmla="*/ 74375 h 170577"/>
                <a:gd name="connsiteX6" fmla="*/ 73343 w 142875"/>
                <a:gd name="connsiteY6" fmla="*/ 24845 h 170577"/>
                <a:gd name="connsiteX7" fmla="*/ 30480 w 142875"/>
                <a:gd name="connsiteY7" fmla="*/ 24845 h 170577"/>
                <a:gd name="connsiteX8" fmla="*/ 30480 w 142875"/>
                <a:gd name="connsiteY8" fmla="*/ 165815 h 170577"/>
                <a:gd name="connsiteX9" fmla="*/ 25718 w 142875"/>
                <a:gd name="connsiteY9" fmla="*/ 170577 h 170577"/>
                <a:gd name="connsiteX10" fmla="*/ 4763 w 142875"/>
                <a:gd name="connsiteY10" fmla="*/ 170577 h 170577"/>
                <a:gd name="connsiteX11" fmla="*/ 0 w 142875"/>
                <a:gd name="connsiteY11" fmla="*/ 165815 h 170577"/>
                <a:gd name="connsiteX12" fmla="*/ 0 w 142875"/>
                <a:gd name="connsiteY12" fmla="*/ 9605 h 170577"/>
                <a:gd name="connsiteX13" fmla="*/ 4763 w 142875"/>
                <a:gd name="connsiteY13" fmla="*/ 4842 h 170577"/>
                <a:gd name="connsiteX14" fmla="*/ 69532 w 142875"/>
                <a:gd name="connsiteY14" fmla="*/ 80 h 170577"/>
                <a:gd name="connsiteX15" fmla="*/ 142875 w 142875"/>
                <a:gd name="connsiteY15" fmla="*/ 71517 h 17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5" h="170577">
                  <a:moveTo>
                    <a:pt x="142875" y="71517"/>
                  </a:moveTo>
                  <a:lnTo>
                    <a:pt x="142875" y="165815"/>
                  </a:lnTo>
                  <a:cubicBezTo>
                    <a:pt x="142875" y="168672"/>
                    <a:pt x="140970" y="170577"/>
                    <a:pt x="137160" y="170577"/>
                  </a:cubicBezTo>
                  <a:lnTo>
                    <a:pt x="117157" y="170577"/>
                  </a:lnTo>
                  <a:cubicBezTo>
                    <a:pt x="114300" y="170577"/>
                    <a:pt x="112395" y="168672"/>
                    <a:pt x="112395" y="165815"/>
                  </a:cubicBezTo>
                  <a:lnTo>
                    <a:pt x="112395" y="74375"/>
                  </a:lnTo>
                  <a:cubicBezTo>
                    <a:pt x="112395" y="26750"/>
                    <a:pt x="102870" y="24845"/>
                    <a:pt x="73343" y="24845"/>
                  </a:cubicBezTo>
                  <a:lnTo>
                    <a:pt x="30480" y="24845"/>
                  </a:lnTo>
                  <a:lnTo>
                    <a:pt x="30480" y="165815"/>
                  </a:lnTo>
                  <a:cubicBezTo>
                    <a:pt x="30480" y="168672"/>
                    <a:pt x="28575" y="170577"/>
                    <a:pt x="25718" y="170577"/>
                  </a:cubicBezTo>
                  <a:lnTo>
                    <a:pt x="4763" y="170577"/>
                  </a:lnTo>
                  <a:cubicBezTo>
                    <a:pt x="1905" y="170577"/>
                    <a:pt x="0" y="168672"/>
                    <a:pt x="0" y="165815"/>
                  </a:cubicBezTo>
                  <a:lnTo>
                    <a:pt x="0" y="9605"/>
                  </a:lnTo>
                  <a:cubicBezTo>
                    <a:pt x="0" y="5795"/>
                    <a:pt x="1905" y="4842"/>
                    <a:pt x="4763" y="4842"/>
                  </a:cubicBezTo>
                  <a:cubicBezTo>
                    <a:pt x="28575" y="80"/>
                    <a:pt x="54293" y="80"/>
                    <a:pt x="69532" y="80"/>
                  </a:cubicBezTo>
                  <a:cubicBezTo>
                    <a:pt x="125730" y="-873"/>
                    <a:pt x="142875" y="5795"/>
                    <a:pt x="142875" y="71517"/>
                  </a:cubicBezTo>
                  <a:close/>
                </a:path>
              </a:pathLst>
            </a:custGeom>
            <a:solidFill>
              <a:schemeClr val="bg1"/>
            </a:solidFill>
            <a:ln w="9525" cap="flat">
              <a:noFill/>
              <a:prstDash val="solid"/>
              <a:miter/>
            </a:ln>
          </p:spPr>
          <p:txBody>
            <a:bodyPr rtlCol="0" anchor="ctr"/>
            <a:lstStyle/>
            <a:p>
              <a:endParaRPr lang="fr-FR" sz="1800"/>
            </a:p>
          </p:txBody>
        </p:sp>
        <p:sp>
          <p:nvSpPr>
            <p:cNvPr id="39" name="Freeform: Shape 38">
              <a:extLst>
                <a:ext uri="{FF2B5EF4-FFF2-40B4-BE49-F238E27FC236}">
                  <a16:creationId xmlns:a16="http://schemas.microsoft.com/office/drawing/2014/main" id="{B96CD30A-B564-ABD4-5F9F-015F33A3C0FB}"/>
                </a:ext>
              </a:extLst>
            </p:cNvPr>
            <p:cNvSpPr/>
            <p:nvPr/>
          </p:nvSpPr>
          <p:spPr>
            <a:xfrm>
              <a:off x="11411106" y="648455"/>
              <a:ext cx="40564" cy="52072"/>
            </a:xfrm>
            <a:custGeom>
              <a:avLst/>
              <a:gdLst>
                <a:gd name="connsiteX0" fmla="*/ 134302 w 134302"/>
                <a:gd name="connsiteY0" fmla="*/ 48577 h 172402"/>
                <a:gd name="connsiteX1" fmla="*/ 134302 w 134302"/>
                <a:gd name="connsiteY1" fmla="*/ 157163 h 172402"/>
                <a:gd name="connsiteX2" fmla="*/ 128588 w 134302"/>
                <a:gd name="connsiteY2" fmla="*/ 165735 h 172402"/>
                <a:gd name="connsiteX3" fmla="*/ 60007 w 134302"/>
                <a:gd name="connsiteY3" fmla="*/ 172402 h 172402"/>
                <a:gd name="connsiteX4" fmla="*/ 0 w 134302"/>
                <a:gd name="connsiteY4" fmla="*/ 121920 h 172402"/>
                <a:gd name="connsiteX5" fmla="*/ 55245 w 134302"/>
                <a:gd name="connsiteY5" fmla="*/ 74295 h 172402"/>
                <a:gd name="connsiteX6" fmla="*/ 105727 w 134302"/>
                <a:gd name="connsiteY6" fmla="*/ 74295 h 172402"/>
                <a:gd name="connsiteX7" fmla="*/ 105727 w 134302"/>
                <a:gd name="connsiteY7" fmla="*/ 53340 h 172402"/>
                <a:gd name="connsiteX8" fmla="*/ 65722 w 134302"/>
                <a:gd name="connsiteY8" fmla="*/ 25717 h 172402"/>
                <a:gd name="connsiteX9" fmla="*/ 19050 w 134302"/>
                <a:gd name="connsiteY9" fmla="*/ 25717 h 172402"/>
                <a:gd name="connsiteX10" fmla="*/ 14288 w 134302"/>
                <a:gd name="connsiteY10" fmla="*/ 20955 h 172402"/>
                <a:gd name="connsiteX11" fmla="*/ 14288 w 134302"/>
                <a:gd name="connsiteY11" fmla="*/ 8572 h 172402"/>
                <a:gd name="connsiteX12" fmla="*/ 19050 w 134302"/>
                <a:gd name="connsiteY12" fmla="*/ 3810 h 172402"/>
                <a:gd name="connsiteX13" fmla="*/ 65722 w 134302"/>
                <a:gd name="connsiteY13" fmla="*/ 0 h 172402"/>
                <a:gd name="connsiteX14" fmla="*/ 134302 w 134302"/>
                <a:gd name="connsiteY14" fmla="*/ 48577 h 172402"/>
                <a:gd name="connsiteX15" fmla="*/ 54292 w 134302"/>
                <a:gd name="connsiteY15" fmla="*/ 99060 h 172402"/>
                <a:gd name="connsiteX16" fmla="*/ 28575 w 134302"/>
                <a:gd name="connsiteY16" fmla="*/ 121920 h 172402"/>
                <a:gd name="connsiteX17" fmla="*/ 64770 w 134302"/>
                <a:gd name="connsiteY17" fmla="*/ 146685 h 172402"/>
                <a:gd name="connsiteX18" fmla="*/ 104775 w 134302"/>
                <a:gd name="connsiteY18" fmla="*/ 142875 h 172402"/>
                <a:gd name="connsiteX19" fmla="*/ 104775 w 134302"/>
                <a:gd name="connsiteY19" fmla="*/ 98107 h 172402"/>
                <a:gd name="connsiteX20" fmla="*/ 54292 w 134302"/>
                <a:gd name="connsiteY20" fmla="*/ 98107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302" h="172402">
                  <a:moveTo>
                    <a:pt x="134302" y="48577"/>
                  </a:moveTo>
                  <a:lnTo>
                    <a:pt x="134302" y="157163"/>
                  </a:lnTo>
                  <a:cubicBezTo>
                    <a:pt x="134302" y="160020"/>
                    <a:pt x="134302" y="163830"/>
                    <a:pt x="128588" y="165735"/>
                  </a:cubicBezTo>
                  <a:cubicBezTo>
                    <a:pt x="118110" y="169545"/>
                    <a:pt x="90488" y="172402"/>
                    <a:pt x="60007" y="172402"/>
                  </a:cubicBezTo>
                  <a:cubicBezTo>
                    <a:pt x="19050" y="172402"/>
                    <a:pt x="0" y="163830"/>
                    <a:pt x="0" y="121920"/>
                  </a:cubicBezTo>
                  <a:cubicBezTo>
                    <a:pt x="0" y="84772"/>
                    <a:pt x="20002" y="74295"/>
                    <a:pt x="55245" y="74295"/>
                  </a:cubicBezTo>
                  <a:lnTo>
                    <a:pt x="105727" y="74295"/>
                  </a:lnTo>
                  <a:lnTo>
                    <a:pt x="105727" y="53340"/>
                  </a:lnTo>
                  <a:cubicBezTo>
                    <a:pt x="105727" y="34290"/>
                    <a:pt x="94297" y="25717"/>
                    <a:pt x="65722" y="25717"/>
                  </a:cubicBezTo>
                  <a:lnTo>
                    <a:pt x="19050" y="25717"/>
                  </a:lnTo>
                  <a:cubicBezTo>
                    <a:pt x="15240" y="25717"/>
                    <a:pt x="14288" y="24765"/>
                    <a:pt x="14288" y="20955"/>
                  </a:cubicBezTo>
                  <a:lnTo>
                    <a:pt x="14288" y="8572"/>
                  </a:lnTo>
                  <a:cubicBezTo>
                    <a:pt x="14288" y="4763"/>
                    <a:pt x="15240" y="3810"/>
                    <a:pt x="19050" y="3810"/>
                  </a:cubicBezTo>
                  <a:cubicBezTo>
                    <a:pt x="37147" y="952"/>
                    <a:pt x="53340" y="0"/>
                    <a:pt x="65722" y="0"/>
                  </a:cubicBezTo>
                  <a:cubicBezTo>
                    <a:pt x="112395" y="0"/>
                    <a:pt x="134302" y="15240"/>
                    <a:pt x="134302" y="48577"/>
                  </a:cubicBezTo>
                  <a:close/>
                  <a:moveTo>
                    <a:pt x="54292" y="99060"/>
                  </a:moveTo>
                  <a:cubicBezTo>
                    <a:pt x="37147" y="99060"/>
                    <a:pt x="28575" y="104775"/>
                    <a:pt x="28575" y="121920"/>
                  </a:cubicBezTo>
                  <a:cubicBezTo>
                    <a:pt x="28575" y="142875"/>
                    <a:pt x="39052" y="146685"/>
                    <a:pt x="64770" y="146685"/>
                  </a:cubicBezTo>
                  <a:cubicBezTo>
                    <a:pt x="74295" y="146685"/>
                    <a:pt x="92392" y="145732"/>
                    <a:pt x="104775" y="142875"/>
                  </a:cubicBezTo>
                  <a:lnTo>
                    <a:pt x="104775" y="98107"/>
                  </a:lnTo>
                  <a:lnTo>
                    <a:pt x="54292" y="98107"/>
                  </a:lnTo>
                  <a:close/>
                </a:path>
              </a:pathLst>
            </a:custGeom>
            <a:solidFill>
              <a:schemeClr val="bg1"/>
            </a:solidFill>
            <a:ln w="9525" cap="flat">
              <a:noFill/>
              <a:prstDash val="solid"/>
              <a:miter/>
            </a:ln>
          </p:spPr>
          <p:txBody>
            <a:bodyPr rtlCol="0" anchor="ctr"/>
            <a:lstStyle/>
            <a:p>
              <a:endParaRPr lang="fr-FR" sz="1800"/>
            </a:p>
          </p:txBody>
        </p:sp>
        <p:sp>
          <p:nvSpPr>
            <p:cNvPr id="40" name="Freeform: Shape 39">
              <a:extLst>
                <a:ext uri="{FF2B5EF4-FFF2-40B4-BE49-F238E27FC236}">
                  <a16:creationId xmlns:a16="http://schemas.microsoft.com/office/drawing/2014/main" id="{A020B317-FB69-E8AD-05FD-6C87FBC1BE8D}"/>
                </a:ext>
              </a:extLst>
            </p:cNvPr>
            <p:cNvSpPr/>
            <p:nvPr/>
          </p:nvSpPr>
          <p:spPr>
            <a:xfrm>
              <a:off x="11464041" y="629180"/>
              <a:ext cx="9206" cy="71060"/>
            </a:xfrm>
            <a:custGeom>
              <a:avLst/>
              <a:gdLst>
                <a:gd name="connsiteX0" fmla="*/ 25717 w 30479"/>
                <a:gd name="connsiteY0" fmla="*/ 0 h 235267"/>
                <a:gd name="connsiteX1" fmla="*/ 30480 w 30479"/>
                <a:gd name="connsiteY1" fmla="*/ 4763 h 235267"/>
                <a:gd name="connsiteX2" fmla="*/ 30480 w 30479"/>
                <a:gd name="connsiteY2" fmla="*/ 230505 h 235267"/>
                <a:gd name="connsiteX3" fmla="*/ 25717 w 30479"/>
                <a:gd name="connsiteY3" fmla="*/ 235268 h 235267"/>
                <a:gd name="connsiteX4" fmla="*/ 4763 w 30479"/>
                <a:gd name="connsiteY4" fmla="*/ 235268 h 235267"/>
                <a:gd name="connsiteX5" fmla="*/ 0 w 30479"/>
                <a:gd name="connsiteY5" fmla="*/ 230505 h 235267"/>
                <a:gd name="connsiteX6" fmla="*/ 0 w 30479"/>
                <a:gd name="connsiteY6" fmla="*/ 4763 h 235267"/>
                <a:gd name="connsiteX7" fmla="*/ 4763 w 30479"/>
                <a:gd name="connsiteY7" fmla="*/ 0 h 235267"/>
                <a:gd name="connsiteX8" fmla="*/ 25717 w 30479"/>
                <a:gd name="connsiteY8" fmla="*/ 0 h 23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79" h="235267">
                  <a:moveTo>
                    <a:pt x="25717" y="0"/>
                  </a:moveTo>
                  <a:cubicBezTo>
                    <a:pt x="28575" y="0"/>
                    <a:pt x="30480" y="1905"/>
                    <a:pt x="30480" y="4763"/>
                  </a:cubicBezTo>
                  <a:lnTo>
                    <a:pt x="30480" y="230505"/>
                  </a:lnTo>
                  <a:cubicBezTo>
                    <a:pt x="30480" y="233363"/>
                    <a:pt x="28575" y="235268"/>
                    <a:pt x="25717" y="235268"/>
                  </a:cubicBezTo>
                  <a:lnTo>
                    <a:pt x="4763" y="235268"/>
                  </a:lnTo>
                  <a:cubicBezTo>
                    <a:pt x="1905" y="235268"/>
                    <a:pt x="0" y="233363"/>
                    <a:pt x="0" y="230505"/>
                  </a:cubicBezTo>
                  <a:lnTo>
                    <a:pt x="0" y="4763"/>
                  </a:lnTo>
                  <a:cubicBezTo>
                    <a:pt x="0" y="1905"/>
                    <a:pt x="1905" y="0"/>
                    <a:pt x="4763" y="0"/>
                  </a:cubicBezTo>
                  <a:lnTo>
                    <a:pt x="25717" y="0"/>
                  </a:lnTo>
                  <a:close/>
                </a:path>
              </a:pathLst>
            </a:custGeom>
            <a:solidFill>
              <a:schemeClr val="bg1"/>
            </a:solidFill>
            <a:ln w="9525" cap="flat">
              <a:noFill/>
              <a:prstDash val="solid"/>
              <a:miter/>
            </a:ln>
          </p:spPr>
          <p:txBody>
            <a:bodyPr rtlCol="0" anchor="ctr"/>
            <a:lstStyle/>
            <a:p>
              <a:endParaRPr lang="fr-FR" sz="1800"/>
            </a:p>
          </p:txBody>
        </p:sp>
        <p:sp>
          <p:nvSpPr>
            <p:cNvPr id="41" name="Freeform: Shape 40">
              <a:extLst>
                <a:ext uri="{FF2B5EF4-FFF2-40B4-BE49-F238E27FC236}">
                  <a16:creationId xmlns:a16="http://schemas.microsoft.com/office/drawing/2014/main" id="{7EC15C41-FFA9-39CB-698E-BE11BB7CB6A2}"/>
                </a:ext>
              </a:extLst>
            </p:cNvPr>
            <p:cNvSpPr/>
            <p:nvPr/>
          </p:nvSpPr>
          <p:spPr>
            <a:xfrm>
              <a:off x="11485906" y="629180"/>
              <a:ext cx="9206" cy="71060"/>
            </a:xfrm>
            <a:custGeom>
              <a:avLst/>
              <a:gdLst>
                <a:gd name="connsiteX0" fmla="*/ 25717 w 30479"/>
                <a:gd name="connsiteY0" fmla="*/ 0 h 235267"/>
                <a:gd name="connsiteX1" fmla="*/ 30480 w 30479"/>
                <a:gd name="connsiteY1" fmla="*/ 4763 h 235267"/>
                <a:gd name="connsiteX2" fmla="*/ 30480 w 30479"/>
                <a:gd name="connsiteY2" fmla="*/ 230505 h 235267"/>
                <a:gd name="connsiteX3" fmla="*/ 25717 w 30479"/>
                <a:gd name="connsiteY3" fmla="*/ 235268 h 235267"/>
                <a:gd name="connsiteX4" fmla="*/ 4763 w 30479"/>
                <a:gd name="connsiteY4" fmla="*/ 235268 h 235267"/>
                <a:gd name="connsiteX5" fmla="*/ 0 w 30479"/>
                <a:gd name="connsiteY5" fmla="*/ 230505 h 235267"/>
                <a:gd name="connsiteX6" fmla="*/ 0 w 30479"/>
                <a:gd name="connsiteY6" fmla="*/ 4763 h 235267"/>
                <a:gd name="connsiteX7" fmla="*/ 4763 w 30479"/>
                <a:gd name="connsiteY7" fmla="*/ 0 h 235267"/>
                <a:gd name="connsiteX8" fmla="*/ 25717 w 30479"/>
                <a:gd name="connsiteY8" fmla="*/ 0 h 23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79" h="235267">
                  <a:moveTo>
                    <a:pt x="25717" y="0"/>
                  </a:moveTo>
                  <a:cubicBezTo>
                    <a:pt x="28575" y="0"/>
                    <a:pt x="30480" y="1905"/>
                    <a:pt x="30480" y="4763"/>
                  </a:cubicBezTo>
                  <a:lnTo>
                    <a:pt x="30480" y="230505"/>
                  </a:lnTo>
                  <a:cubicBezTo>
                    <a:pt x="30480" y="233363"/>
                    <a:pt x="28575" y="235268"/>
                    <a:pt x="25717" y="235268"/>
                  </a:cubicBezTo>
                  <a:lnTo>
                    <a:pt x="4763" y="235268"/>
                  </a:lnTo>
                  <a:cubicBezTo>
                    <a:pt x="1905" y="235268"/>
                    <a:pt x="0" y="233363"/>
                    <a:pt x="0" y="230505"/>
                  </a:cubicBezTo>
                  <a:lnTo>
                    <a:pt x="0" y="4763"/>
                  </a:lnTo>
                  <a:cubicBezTo>
                    <a:pt x="0" y="1905"/>
                    <a:pt x="1905" y="0"/>
                    <a:pt x="4763" y="0"/>
                  </a:cubicBezTo>
                  <a:lnTo>
                    <a:pt x="25717" y="0"/>
                  </a:lnTo>
                  <a:close/>
                </a:path>
              </a:pathLst>
            </a:custGeom>
            <a:solidFill>
              <a:schemeClr val="bg1"/>
            </a:solidFill>
            <a:ln w="9525" cap="flat">
              <a:noFill/>
              <a:prstDash val="solid"/>
              <a:miter/>
            </a:ln>
          </p:spPr>
          <p:txBody>
            <a:bodyPr rtlCol="0" anchor="ctr"/>
            <a:lstStyle/>
            <a:p>
              <a:endParaRPr lang="fr-FR" sz="1800"/>
            </a:p>
          </p:txBody>
        </p:sp>
        <p:sp>
          <p:nvSpPr>
            <p:cNvPr id="42" name="Freeform: Shape 41">
              <a:extLst>
                <a:ext uri="{FF2B5EF4-FFF2-40B4-BE49-F238E27FC236}">
                  <a16:creationId xmlns:a16="http://schemas.microsoft.com/office/drawing/2014/main" id="{ABBBE5D4-0930-5FAC-C148-B3B528F35B0D}"/>
                </a:ext>
              </a:extLst>
            </p:cNvPr>
            <p:cNvSpPr/>
            <p:nvPr/>
          </p:nvSpPr>
          <p:spPr>
            <a:xfrm>
              <a:off x="11525607" y="634571"/>
              <a:ext cx="27618" cy="66531"/>
            </a:xfrm>
            <a:custGeom>
              <a:avLst/>
              <a:gdLst>
                <a:gd name="connsiteX0" fmla="*/ 45720 w 91440"/>
                <a:gd name="connsiteY0" fmla="*/ 248 h 220275"/>
                <a:gd name="connsiteX1" fmla="*/ 51435 w 91440"/>
                <a:gd name="connsiteY1" fmla="*/ 4058 h 220275"/>
                <a:gd name="connsiteX2" fmla="*/ 51435 w 91440"/>
                <a:gd name="connsiteY2" fmla="*/ 47873 h 220275"/>
                <a:gd name="connsiteX3" fmla="*/ 83820 w 91440"/>
                <a:gd name="connsiteY3" fmla="*/ 47873 h 220275"/>
                <a:gd name="connsiteX4" fmla="*/ 88582 w 91440"/>
                <a:gd name="connsiteY4" fmla="*/ 52635 h 220275"/>
                <a:gd name="connsiteX5" fmla="*/ 88582 w 91440"/>
                <a:gd name="connsiteY5" fmla="*/ 66923 h 220275"/>
                <a:gd name="connsiteX6" fmla="*/ 83820 w 91440"/>
                <a:gd name="connsiteY6" fmla="*/ 71685 h 220275"/>
                <a:gd name="connsiteX7" fmla="*/ 51435 w 91440"/>
                <a:gd name="connsiteY7" fmla="*/ 71685 h 220275"/>
                <a:gd name="connsiteX8" fmla="*/ 51435 w 91440"/>
                <a:gd name="connsiteY8" fmla="*/ 176460 h 220275"/>
                <a:gd name="connsiteX9" fmla="*/ 71438 w 91440"/>
                <a:gd name="connsiteY9" fmla="*/ 193605 h 220275"/>
                <a:gd name="connsiteX10" fmla="*/ 86678 w 91440"/>
                <a:gd name="connsiteY10" fmla="*/ 193605 h 220275"/>
                <a:gd name="connsiteX11" fmla="*/ 91440 w 91440"/>
                <a:gd name="connsiteY11" fmla="*/ 198368 h 220275"/>
                <a:gd name="connsiteX12" fmla="*/ 91440 w 91440"/>
                <a:gd name="connsiteY12" fmla="*/ 213608 h 220275"/>
                <a:gd name="connsiteX13" fmla="*/ 86678 w 91440"/>
                <a:gd name="connsiteY13" fmla="*/ 218370 h 220275"/>
                <a:gd name="connsiteX14" fmla="*/ 69532 w 91440"/>
                <a:gd name="connsiteY14" fmla="*/ 220275 h 220275"/>
                <a:gd name="connsiteX15" fmla="*/ 21907 w 91440"/>
                <a:gd name="connsiteY15" fmla="*/ 185033 h 220275"/>
                <a:gd name="connsiteX16" fmla="*/ 21907 w 91440"/>
                <a:gd name="connsiteY16" fmla="*/ 71685 h 220275"/>
                <a:gd name="connsiteX17" fmla="*/ 4763 w 91440"/>
                <a:gd name="connsiteY17" fmla="*/ 71685 h 220275"/>
                <a:gd name="connsiteX18" fmla="*/ 0 w 91440"/>
                <a:gd name="connsiteY18" fmla="*/ 66923 h 220275"/>
                <a:gd name="connsiteX19" fmla="*/ 0 w 91440"/>
                <a:gd name="connsiteY19" fmla="*/ 52635 h 220275"/>
                <a:gd name="connsiteX20" fmla="*/ 4763 w 91440"/>
                <a:gd name="connsiteY20" fmla="*/ 47873 h 220275"/>
                <a:gd name="connsiteX21" fmla="*/ 21907 w 91440"/>
                <a:gd name="connsiteY21" fmla="*/ 47873 h 220275"/>
                <a:gd name="connsiteX22" fmla="*/ 21907 w 91440"/>
                <a:gd name="connsiteY22" fmla="*/ 10725 h 220275"/>
                <a:gd name="connsiteX23" fmla="*/ 25718 w 91440"/>
                <a:gd name="connsiteY23" fmla="*/ 5963 h 220275"/>
                <a:gd name="connsiteX24" fmla="*/ 45720 w 91440"/>
                <a:gd name="connsiteY24" fmla="*/ 248 h 22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1440" h="220275">
                  <a:moveTo>
                    <a:pt x="45720" y="248"/>
                  </a:moveTo>
                  <a:cubicBezTo>
                    <a:pt x="49530" y="-705"/>
                    <a:pt x="51435" y="1200"/>
                    <a:pt x="51435" y="4058"/>
                  </a:cubicBezTo>
                  <a:lnTo>
                    <a:pt x="51435" y="47873"/>
                  </a:lnTo>
                  <a:lnTo>
                    <a:pt x="83820" y="47873"/>
                  </a:lnTo>
                  <a:cubicBezTo>
                    <a:pt x="87630" y="47873"/>
                    <a:pt x="88582" y="49778"/>
                    <a:pt x="88582" y="52635"/>
                  </a:cubicBezTo>
                  <a:lnTo>
                    <a:pt x="88582" y="66923"/>
                  </a:lnTo>
                  <a:cubicBezTo>
                    <a:pt x="88582" y="69780"/>
                    <a:pt x="86678" y="71685"/>
                    <a:pt x="83820" y="71685"/>
                  </a:cubicBezTo>
                  <a:lnTo>
                    <a:pt x="51435" y="71685"/>
                  </a:lnTo>
                  <a:lnTo>
                    <a:pt x="51435" y="176460"/>
                  </a:lnTo>
                  <a:cubicBezTo>
                    <a:pt x="51435" y="189795"/>
                    <a:pt x="55245" y="193605"/>
                    <a:pt x="71438" y="193605"/>
                  </a:cubicBezTo>
                  <a:lnTo>
                    <a:pt x="86678" y="193605"/>
                  </a:lnTo>
                  <a:cubicBezTo>
                    <a:pt x="90488" y="193605"/>
                    <a:pt x="91440" y="194558"/>
                    <a:pt x="91440" y="198368"/>
                  </a:cubicBezTo>
                  <a:lnTo>
                    <a:pt x="91440" y="213608"/>
                  </a:lnTo>
                  <a:cubicBezTo>
                    <a:pt x="91440" y="216465"/>
                    <a:pt x="89535" y="218370"/>
                    <a:pt x="86678" y="218370"/>
                  </a:cubicBezTo>
                  <a:cubicBezTo>
                    <a:pt x="80010" y="220275"/>
                    <a:pt x="72390" y="220275"/>
                    <a:pt x="69532" y="220275"/>
                  </a:cubicBezTo>
                  <a:cubicBezTo>
                    <a:pt x="47625" y="220275"/>
                    <a:pt x="21907" y="220275"/>
                    <a:pt x="21907" y="185033"/>
                  </a:cubicBezTo>
                  <a:lnTo>
                    <a:pt x="21907" y="71685"/>
                  </a:lnTo>
                  <a:lnTo>
                    <a:pt x="4763" y="71685"/>
                  </a:lnTo>
                  <a:cubicBezTo>
                    <a:pt x="1905" y="71685"/>
                    <a:pt x="0" y="69780"/>
                    <a:pt x="0" y="66923"/>
                  </a:cubicBezTo>
                  <a:lnTo>
                    <a:pt x="0" y="52635"/>
                  </a:lnTo>
                  <a:cubicBezTo>
                    <a:pt x="0" y="49778"/>
                    <a:pt x="1905" y="47873"/>
                    <a:pt x="4763" y="47873"/>
                  </a:cubicBezTo>
                  <a:lnTo>
                    <a:pt x="21907" y="47873"/>
                  </a:lnTo>
                  <a:lnTo>
                    <a:pt x="21907" y="10725"/>
                  </a:lnTo>
                  <a:cubicBezTo>
                    <a:pt x="21907" y="7868"/>
                    <a:pt x="22860" y="5963"/>
                    <a:pt x="25718" y="5963"/>
                  </a:cubicBezTo>
                  <a:lnTo>
                    <a:pt x="45720" y="248"/>
                  </a:lnTo>
                  <a:close/>
                </a:path>
              </a:pathLst>
            </a:custGeom>
            <a:solidFill>
              <a:schemeClr val="bg1"/>
            </a:solidFill>
            <a:ln w="9525" cap="flat">
              <a:noFill/>
              <a:prstDash val="solid"/>
              <a:miter/>
            </a:ln>
          </p:spPr>
          <p:txBody>
            <a:bodyPr rtlCol="0" anchor="ctr"/>
            <a:lstStyle/>
            <a:p>
              <a:endParaRPr lang="fr-FR" sz="1800"/>
            </a:p>
          </p:txBody>
        </p:sp>
        <p:sp>
          <p:nvSpPr>
            <p:cNvPr id="43" name="Freeform: Shape 42">
              <a:extLst>
                <a:ext uri="{FF2B5EF4-FFF2-40B4-BE49-F238E27FC236}">
                  <a16:creationId xmlns:a16="http://schemas.microsoft.com/office/drawing/2014/main" id="{C72F1491-F2FF-A656-3BEC-5BE809F1C344}"/>
                </a:ext>
              </a:extLst>
            </p:cNvPr>
            <p:cNvSpPr/>
            <p:nvPr/>
          </p:nvSpPr>
          <p:spPr>
            <a:xfrm>
              <a:off x="11561568" y="648455"/>
              <a:ext cx="26468" cy="52360"/>
            </a:xfrm>
            <a:custGeom>
              <a:avLst/>
              <a:gdLst>
                <a:gd name="connsiteX0" fmla="*/ 82868 w 87630"/>
                <a:gd name="connsiteY0" fmla="*/ 3810 h 173354"/>
                <a:gd name="connsiteX1" fmla="*/ 87630 w 87630"/>
                <a:gd name="connsiteY1" fmla="*/ 9525 h 173354"/>
                <a:gd name="connsiteX2" fmla="*/ 87630 w 87630"/>
                <a:gd name="connsiteY2" fmla="*/ 22860 h 173354"/>
                <a:gd name="connsiteX3" fmla="*/ 82868 w 87630"/>
                <a:gd name="connsiteY3" fmla="*/ 27622 h 173354"/>
                <a:gd name="connsiteX4" fmla="*/ 56197 w 87630"/>
                <a:gd name="connsiteY4" fmla="*/ 27622 h 173354"/>
                <a:gd name="connsiteX5" fmla="*/ 29528 w 87630"/>
                <a:gd name="connsiteY5" fmla="*/ 44767 h 173354"/>
                <a:gd name="connsiteX6" fmla="*/ 29528 w 87630"/>
                <a:gd name="connsiteY6" fmla="*/ 168592 h 173354"/>
                <a:gd name="connsiteX7" fmla="*/ 24765 w 87630"/>
                <a:gd name="connsiteY7" fmla="*/ 173355 h 173354"/>
                <a:gd name="connsiteX8" fmla="*/ 4763 w 87630"/>
                <a:gd name="connsiteY8" fmla="*/ 173355 h 173354"/>
                <a:gd name="connsiteX9" fmla="*/ 0 w 87630"/>
                <a:gd name="connsiteY9" fmla="*/ 168592 h 173354"/>
                <a:gd name="connsiteX10" fmla="*/ 0 w 87630"/>
                <a:gd name="connsiteY10" fmla="*/ 36195 h 173354"/>
                <a:gd name="connsiteX11" fmla="*/ 49530 w 87630"/>
                <a:gd name="connsiteY11" fmla="*/ 0 h 173354"/>
                <a:gd name="connsiteX12" fmla="*/ 82868 w 87630"/>
                <a:gd name="connsiteY12" fmla="*/ 3810 h 17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30" h="173354">
                  <a:moveTo>
                    <a:pt x="82868" y="3810"/>
                  </a:moveTo>
                  <a:cubicBezTo>
                    <a:pt x="85725" y="4763"/>
                    <a:pt x="87630" y="5715"/>
                    <a:pt x="87630" y="9525"/>
                  </a:cubicBezTo>
                  <a:lnTo>
                    <a:pt x="87630" y="22860"/>
                  </a:lnTo>
                  <a:cubicBezTo>
                    <a:pt x="87630" y="25717"/>
                    <a:pt x="85725" y="27622"/>
                    <a:pt x="82868" y="27622"/>
                  </a:cubicBezTo>
                  <a:lnTo>
                    <a:pt x="56197" y="27622"/>
                  </a:lnTo>
                  <a:cubicBezTo>
                    <a:pt x="34290" y="27622"/>
                    <a:pt x="29528" y="31432"/>
                    <a:pt x="29528" y="44767"/>
                  </a:cubicBezTo>
                  <a:lnTo>
                    <a:pt x="29528" y="168592"/>
                  </a:lnTo>
                  <a:cubicBezTo>
                    <a:pt x="29528" y="171450"/>
                    <a:pt x="27622" y="173355"/>
                    <a:pt x="24765" y="173355"/>
                  </a:cubicBezTo>
                  <a:lnTo>
                    <a:pt x="4763" y="173355"/>
                  </a:lnTo>
                  <a:cubicBezTo>
                    <a:pt x="1905" y="173355"/>
                    <a:pt x="0" y="171450"/>
                    <a:pt x="0" y="168592"/>
                  </a:cubicBezTo>
                  <a:lnTo>
                    <a:pt x="0" y="36195"/>
                  </a:lnTo>
                  <a:cubicBezTo>
                    <a:pt x="0" y="952"/>
                    <a:pt x="31432" y="0"/>
                    <a:pt x="49530" y="0"/>
                  </a:cubicBezTo>
                  <a:cubicBezTo>
                    <a:pt x="55245" y="0"/>
                    <a:pt x="77153" y="952"/>
                    <a:pt x="82868" y="3810"/>
                  </a:cubicBezTo>
                  <a:close/>
                </a:path>
              </a:pathLst>
            </a:custGeom>
            <a:solidFill>
              <a:schemeClr val="bg1"/>
            </a:solidFill>
            <a:ln w="9525" cap="flat">
              <a:noFill/>
              <a:prstDash val="solid"/>
              <a:miter/>
            </a:ln>
          </p:spPr>
          <p:txBody>
            <a:bodyPr rtlCol="0" anchor="ctr"/>
            <a:lstStyle/>
            <a:p>
              <a:endParaRPr lang="fr-FR" sz="1800"/>
            </a:p>
          </p:txBody>
        </p:sp>
        <p:sp>
          <p:nvSpPr>
            <p:cNvPr id="44" name="Freeform: Shape 43">
              <a:extLst>
                <a:ext uri="{FF2B5EF4-FFF2-40B4-BE49-F238E27FC236}">
                  <a16:creationId xmlns:a16="http://schemas.microsoft.com/office/drawing/2014/main" id="{5C6F22B1-CDBA-2043-1213-647D84503042}"/>
                </a:ext>
              </a:extLst>
            </p:cNvPr>
            <p:cNvSpPr/>
            <p:nvPr/>
          </p:nvSpPr>
          <p:spPr>
            <a:xfrm>
              <a:off x="11595228" y="648743"/>
              <a:ext cx="42866" cy="52072"/>
            </a:xfrm>
            <a:custGeom>
              <a:avLst/>
              <a:gdLst>
                <a:gd name="connsiteX0" fmla="*/ 137160 w 141922"/>
                <a:gd name="connsiteY0" fmla="*/ 952 h 172402"/>
                <a:gd name="connsiteX1" fmla="*/ 141922 w 141922"/>
                <a:gd name="connsiteY1" fmla="*/ 5715 h 172402"/>
                <a:gd name="connsiteX2" fmla="*/ 141922 w 141922"/>
                <a:gd name="connsiteY2" fmla="*/ 162877 h 172402"/>
                <a:gd name="connsiteX3" fmla="*/ 137160 w 141922"/>
                <a:gd name="connsiteY3" fmla="*/ 167640 h 172402"/>
                <a:gd name="connsiteX4" fmla="*/ 72390 w 141922"/>
                <a:gd name="connsiteY4" fmla="*/ 172402 h 172402"/>
                <a:gd name="connsiteX5" fmla="*/ 0 w 141922"/>
                <a:gd name="connsiteY5" fmla="*/ 99060 h 172402"/>
                <a:gd name="connsiteX6" fmla="*/ 0 w 141922"/>
                <a:gd name="connsiteY6" fmla="*/ 4763 h 172402"/>
                <a:gd name="connsiteX7" fmla="*/ 5715 w 141922"/>
                <a:gd name="connsiteY7" fmla="*/ 0 h 172402"/>
                <a:gd name="connsiteX8" fmla="*/ 25717 w 141922"/>
                <a:gd name="connsiteY8" fmla="*/ 0 h 172402"/>
                <a:gd name="connsiteX9" fmla="*/ 30480 w 141922"/>
                <a:gd name="connsiteY9" fmla="*/ 4763 h 172402"/>
                <a:gd name="connsiteX10" fmla="*/ 30480 w 141922"/>
                <a:gd name="connsiteY10" fmla="*/ 96202 h 172402"/>
                <a:gd name="connsiteX11" fmla="*/ 69532 w 141922"/>
                <a:gd name="connsiteY11" fmla="*/ 145732 h 172402"/>
                <a:gd name="connsiteX12" fmla="*/ 112395 w 141922"/>
                <a:gd name="connsiteY12" fmla="*/ 145732 h 172402"/>
                <a:gd name="connsiteX13" fmla="*/ 112395 w 141922"/>
                <a:gd name="connsiteY13" fmla="*/ 5715 h 172402"/>
                <a:gd name="connsiteX14" fmla="*/ 117157 w 141922"/>
                <a:gd name="connsiteY14" fmla="*/ 952 h 172402"/>
                <a:gd name="connsiteX15" fmla="*/ 137160 w 141922"/>
                <a:gd name="connsiteY15" fmla="*/ 952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1922" h="172402">
                  <a:moveTo>
                    <a:pt x="137160" y="952"/>
                  </a:moveTo>
                  <a:cubicBezTo>
                    <a:pt x="140017" y="952"/>
                    <a:pt x="141922" y="2857"/>
                    <a:pt x="141922" y="5715"/>
                  </a:cubicBezTo>
                  <a:lnTo>
                    <a:pt x="141922" y="162877"/>
                  </a:lnTo>
                  <a:cubicBezTo>
                    <a:pt x="141922" y="166688"/>
                    <a:pt x="140017" y="166688"/>
                    <a:pt x="137160" y="167640"/>
                  </a:cubicBezTo>
                  <a:cubicBezTo>
                    <a:pt x="112395" y="172402"/>
                    <a:pt x="86677" y="172402"/>
                    <a:pt x="72390" y="172402"/>
                  </a:cubicBezTo>
                  <a:cubicBezTo>
                    <a:pt x="17145" y="172402"/>
                    <a:pt x="0" y="164782"/>
                    <a:pt x="0" y="99060"/>
                  </a:cubicBezTo>
                  <a:lnTo>
                    <a:pt x="0" y="4763"/>
                  </a:lnTo>
                  <a:cubicBezTo>
                    <a:pt x="0" y="1905"/>
                    <a:pt x="1905" y="0"/>
                    <a:pt x="5715" y="0"/>
                  </a:cubicBezTo>
                  <a:lnTo>
                    <a:pt x="25717" y="0"/>
                  </a:lnTo>
                  <a:cubicBezTo>
                    <a:pt x="28575" y="0"/>
                    <a:pt x="30480" y="1905"/>
                    <a:pt x="30480" y="4763"/>
                  </a:cubicBezTo>
                  <a:lnTo>
                    <a:pt x="30480" y="96202"/>
                  </a:lnTo>
                  <a:cubicBezTo>
                    <a:pt x="30480" y="143827"/>
                    <a:pt x="40005" y="145732"/>
                    <a:pt x="69532" y="145732"/>
                  </a:cubicBezTo>
                  <a:lnTo>
                    <a:pt x="112395" y="145732"/>
                  </a:lnTo>
                  <a:lnTo>
                    <a:pt x="112395" y="5715"/>
                  </a:lnTo>
                  <a:cubicBezTo>
                    <a:pt x="112395" y="2857"/>
                    <a:pt x="114300" y="952"/>
                    <a:pt x="117157" y="952"/>
                  </a:cubicBezTo>
                  <a:lnTo>
                    <a:pt x="137160" y="952"/>
                  </a:lnTo>
                  <a:close/>
                </a:path>
              </a:pathLst>
            </a:custGeom>
            <a:solidFill>
              <a:schemeClr val="bg1"/>
            </a:solidFill>
            <a:ln w="9525" cap="flat">
              <a:noFill/>
              <a:prstDash val="solid"/>
              <a:miter/>
            </a:ln>
          </p:spPr>
          <p:txBody>
            <a:bodyPr rtlCol="0" anchor="ctr"/>
            <a:lstStyle/>
            <a:p>
              <a:endParaRPr lang="fr-FR" sz="1800"/>
            </a:p>
          </p:txBody>
        </p:sp>
        <p:sp>
          <p:nvSpPr>
            <p:cNvPr id="45" name="Freeform: Shape 44">
              <a:extLst>
                <a:ext uri="{FF2B5EF4-FFF2-40B4-BE49-F238E27FC236}">
                  <a16:creationId xmlns:a16="http://schemas.microsoft.com/office/drawing/2014/main" id="{7AA01EC6-4EE1-0E36-738E-4D3D26298190}"/>
                </a:ext>
              </a:extLst>
            </p:cNvPr>
            <p:cNvSpPr/>
            <p:nvPr/>
          </p:nvSpPr>
          <p:spPr>
            <a:xfrm>
              <a:off x="11648451" y="648168"/>
              <a:ext cx="37687" cy="52647"/>
            </a:xfrm>
            <a:custGeom>
              <a:avLst/>
              <a:gdLst>
                <a:gd name="connsiteX0" fmla="*/ 114300 w 124777"/>
                <a:gd name="connsiteY0" fmla="*/ 3810 h 174307"/>
                <a:gd name="connsiteX1" fmla="*/ 119063 w 124777"/>
                <a:gd name="connsiteY1" fmla="*/ 8573 h 174307"/>
                <a:gd name="connsiteX2" fmla="*/ 119063 w 124777"/>
                <a:gd name="connsiteY2" fmla="*/ 21908 h 174307"/>
                <a:gd name="connsiteX3" fmla="*/ 114300 w 124777"/>
                <a:gd name="connsiteY3" fmla="*/ 26670 h 174307"/>
                <a:gd name="connsiteX4" fmla="*/ 56197 w 124777"/>
                <a:gd name="connsiteY4" fmla="*/ 26670 h 174307"/>
                <a:gd name="connsiteX5" fmla="*/ 33338 w 124777"/>
                <a:gd name="connsiteY5" fmla="*/ 42863 h 174307"/>
                <a:gd name="connsiteX6" fmla="*/ 33338 w 124777"/>
                <a:gd name="connsiteY6" fmla="*/ 46673 h 174307"/>
                <a:gd name="connsiteX7" fmla="*/ 52388 w 124777"/>
                <a:gd name="connsiteY7" fmla="*/ 68580 h 174307"/>
                <a:gd name="connsiteX8" fmla="*/ 93345 w 124777"/>
                <a:gd name="connsiteY8" fmla="*/ 84773 h 174307"/>
                <a:gd name="connsiteX9" fmla="*/ 124777 w 124777"/>
                <a:gd name="connsiteY9" fmla="*/ 128588 h 174307"/>
                <a:gd name="connsiteX10" fmla="*/ 124777 w 124777"/>
                <a:gd name="connsiteY10" fmla="*/ 132398 h 174307"/>
                <a:gd name="connsiteX11" fmla="*/ 61913 w 124777"/>
                <a:gd name="connsiteY11" fmla="*/ 174308 h 174307"/>
                <a:gd name="connsiteX12" fmla="*/ 4763 w 124777"/>
                <a:gd name="connsiteY12" fmla="*/ 171450 h 174307"/>
                <a:gd name="connsiteX13" fmla="*/ 0 w 124777"/>
                <a:gd name="connsiteY13" fmla="*/ 166688 h 174307"/>
                <a:gd name="connsiteX14" fmla="*/ 0 w 124777"/>
                <a:gd name="connsiteY14" fmla="*/ 153353 h 174307"/>
                <a:gd name="connsiteX15" fmla="*/ 4763 w 124777"/>
                <a:gd name="connsiteY15" fmla="*/ 148590 h 174307"/>
                <a:gd name="connsiteX16" fmla="*/ 61913 w 124777"/>
                <a:gd name="connsiteY16" fmla="*/ 148590 h 174307"/>
                <a:gd name="connsiteX17" fmla="*/ 94297 w 124777"/>
                <a:gd name="connsiteY17" fmla="*/ 132398 h 174307"/>
                <a:gd name="connsiteX18" fmla="*/ 94297 w 124777"/>
                <a:gd name="connsiteY18" fmla="*/ 128588 h 174307"/>
                <a:gd name="connsiteX19" fmla="*/ 76200 w 124777"/>
                <a:gd name="connsiteY19" fmla="*/ 107633 h 174307"/>
                <a:gd name="connsiteX20" fmla="*/ 32385 w 124777"/>
                <a:gd name="connsiteY20" fmla="*/ 90488 h 174307"/>
                <a:gd name="connsiteX21" fmla="*/ 2857 w 124777"/>
                <a:gd name="connsiteY21" fmla="*/ 45720 h 174307"/>
                <a:gd name="connsiteX22" fmla="*/ 2857 w 124777"/>
                <a:gd name="connsiteY22" fmla="*/ 39053 h 174307"/>
                <a:gd name="connsiteX23" fmla="*/ 65722 w 124777"/>
                <a:gd name="connsiteY23" fmla="*/ 0 h 174307"/>
                <a:gd name="connsiteX24" fmla="*/ 114300 w 124777"/>
                <a:gd name="connsiteY24" fmla="*/ 3810 h 17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4777" h="174307">
                  <a:moveTo>
                    <a:pt x="114300" y="3810"/>
                  </a:moveTo>
                  <a:cubicBezTo>
                    <a:pt x="117157" y="3810"/>
                    <a:pt x="119063" y="5715"/>
                    <a:pt x="119063" y="8573"/>
                  </a:cubicBezTo>
                  <a:lnTo>
                    <a:pt x="119063" y="21908"/>
                  </a:lnTo>
                  <a:cubicBezTo>
                    <a:pt x="119063" y="24765"/>
                    <a:pt x="117157" y="26670"/>
                    <a:pt x="114300" y="26670"/>
                  </a:cubicBezTo>
                  <a:lnTo>
                    <a:pt x="56197" y="26670"/>
                  </a:lnTo>
                  <a:cubicBezTo>
                    <a:pt x="41910" y="26670"/>
                    <a:pt x="33338" y="31433"/>
                    <a:pt x="33338" y="42863"/>
                  </a:cubicBezTo>
                  <a:lnTo>
                    <a:pt x="33338" y="46673"/>
                  </a:lnTo>
                  <a:cubicBezTo>
                    <a:pt x="33338" y="55245"/>
                    <a:pt x="37147" y="62865"/>
                    <a:pt x="52388" y="68580"/>
                  </a:cubicBezTo>
                  <a:lnTo>
                    <a:pt x="93345" y="84773"/>
                  </a:lnTo>
                  <a:cubicBezTo>
                    <a:pt x="121920" y="95250"/>
                    <a:pt x="124777" y="111443"/>
                    <a:pt x="124777" y="128588"/>
                  </a:cubicBezTo>
                  <a:lnTo>
                    <a:pt x="124777" y="132398"/>
                  </a:lnTo>
                  <a:cubicBezTo>
                    <a:pt x="124777" y="167640"/>
                    <a:pt x="103822" y="174308"/>
                    <a:pt x="61913" y="174308"/>
                  </a:cubicBezTo>
                  <a:cubicBezTo>
                    <a:pt x="35242" y="174308"/>
                    <a:pt x="10477" y="172403"/>
                    <a:pt x="4763" y="171450"/>
                  </a:cubicBezTo>
                  <a:cubicBezTo>
                    <a:pt x="952" y="171450"/>
                    <a:pt x="0" y="169545"/>
                    <a:pt x="0" y="166688"/>
                  </a:cubicBezTo>
                  <a:lnTo>
                    <a:pt x="0" y="153353"/>
                  </a:lnTo>
                  <a:cubicBezTo>
                    <a:pt x="0" y="150495"/>
                    <a:pt x="1905" y="148590"/>
                    <a:pt x="4763" y="148590"/>
                  </a:cubicBezTo>
                  <a:lnTo>
                    <a:pt x="61913" y="148590"/>
                  </a:lnTo>
                  <a:cubicBezTo>
                    <a:pt x="86677" y="148590"/>
                    <a:pt x="94297" y="145733"/>
                    <a:pt x="94297" y="132398"/>
                  </a:cubicBezTo>
                  <a:lnTo>
                    <a:pt x="94297" y="128588"/>
                  </a:lnTo>
                  <a:cubicBezTo>
                    <a:pt x="94297" y="120015"/>
                    <a:pt x="90488" y="113348"/>
                    <a:pt x="76200" y="107633"/>
                  </a:cubicBezTo>
                  <a:lnTo>
                    <a:pt x="32385" y="90488"/>
                  </a:lnTo>
                  <a:cubicBezTo>
                    <a:pt x="8572" y="80963"/>
                    <a:pt x="2857" y="62865"/>
                    <a:pt x="2857" y="45720"/>
                  </a:cubicBezTo>
                  <a:lnTo>
                    <a:pt x="2857" y="39053"/>
                  </a:lnTo>
                  <a:cubicBezTo>
                    <a:pt x="2857" y="4763"/>
                    <a:pt x="32385" y="0"/>
                    <a:pt x="65722" y="0"/>
                  </a:cubicBezTo>
                  <a:cubicBezTo>
                    <a:pt x="80010" y="953"/>
                    <a:pt x="96202" y="1905"/>
                    <a:pt x="114300" y="3810"/>
                  </a:cubicBezTo>
                  <a:close/>
                </a:path>
              </a:pathLst>
            </a:custGeom>
            <a:solidFill>
              <a:schemeClr val="bg1"/>
            </a:solidFill>
            <a:ln w="9525" cap="flat">
              <a:noFill/>
              <a:prstDash val="solid"/>
              <a:miter/>
            </a:ln>
          </p:spPr>
          <p:txBody>
            <a:bodyPr rtlCol="0" anchor="ctr"/>
            <a:lstStyle/>
            <a:p>
              <a:endParaRPr lang="fr-FR" sz="1800"/>
            </a:p>
          </p:txBody>
        </p:sp>
        <p:sp>
          <p:nvSpPr>
            <p:cNvPr id="46" name="Freeform: Shape 45">
              <a:extLst>
                <a:ext uri="{FF2B5EF4-FFF2-40B4-BE49-F238E27FC236}">
                  <a16:creationId xmlns:a16="http://schemas.microsoft.com/office/drawing/2014/main" id="{D6624175-ADE2-8CBD-B95D-B156200F75A0}"/>
                </a:ext>
              </a:extLst>
            </p:cNvPr>
            <p:cNvSpPr/>
            <p:nvPr/>
          </p:nvSpPr>
          <p:spPr>
            <a:xfrm>
              <a:off x="11692468" y="634571"/>
              <a:ext cx="27906" cy="66531"/>
            </a:xfrm>
            <a:custGeom>
              <a:avLst/>
              <a:gdLst>
                <a:gd name="connsiteX0" fmla="*/ 46672 w 92392"/>
                <a:gd name="connsiteY0" fmla="*/ 248 h 220275"/>
                <a:gd name="connsiteX1" fmla="*/ 52388 w 92392"/>
                <a:gd name="connsiteY1" fmla="*/ 4058 h 220275"/>
                <a:gd name="connsiteX2" fmla="*/ 52388 w 92392"/>
                <a:gd name="connsiteY2" fmla="*/ 47873 h 220275"/>
                <a:gd name="connsiteX3" fmla="*/ 84772 w 92392"/>
                <a:gd name="connsiteY3" fmla="*/ 47873 h 220275"/>
                <a:gd name="connsiteX4" fmla="*/ 89535 w 92392"/>
                <a:gd name="connsiteY4" fmla="*/ 52635 h 220275"/>
                <a:gd name="connsiteX5" fmla="*/ 89535 w 92392"/>
                <a:gd name="connsiteY5" fmla="*/ 66923 h 220275"/>
                <a:gd name="connsiteX6" fmla="*/ 84772 w 92392"/>
                <a:gd name="connsiteY6" fmla="*/ 71685 h 220275"/>
                <a:gd name="connsiteX7" fmla="*/ 52388 w 92392"/>
                <a:gd name="connsiteY7" fmla="*/ 71685 h 220275"/>
                <a:gd name="connsiteX8" fmla="*/ 52388 w 92392"/>
                <a:gd name="connsiteY8" fmla="*/ 176460 h 220275"/>
                <a:gd name="connsiteX9" fmla="*/ 72390 w 92392"/>
                <a:gd name="connsiteY9" fmla="*/ 193605 h 220275"/>
                <a:gd name="connsiteX10" fmla="*/ 87630 w 92392"/>
                <a:gd name="connsiteY10" fmla="*/ 193605 h 220275"/>
                <a:gd name="connsiteX11" fmla="*/ 92393 w 92392"/>
                <a:gd name="connsiteY11" fmla="*/ 198368 h 220275"/>
                <a:gd name="connsiteX12" fmla="*/ 92393 w 92392"/>
                <a:gd name="connsiteY12" fmla="*/ 213608 h 220275"/>
                <a:gd name="connsiteX13" fmla="*/ 87630 w 92392"/>
                <a:gd name="connsiteY13" fmla="*/ 218370 h 220275"/>
                <a:gd name="connsiteX14" fmla="*/ 70485 w 92392"/>
                <a:gd name="connsiteY14" fmla="*/ 220275 h 220275"/>
                <a:gd name="connsiteX15" fmla="*/ 22860 w 92392"/>
                <a:gd name="connsiteY15" fmla="*/ 185033 h 220275"/>
                <a:gd name="connsiteX16" fmla="*/ 22860 w 92392"/>
                <a:gd name="connsiteY16" fmla="*/ 71685 h 220275"/>
                <a:gd name="connsiteX17" fmla="*/ 4763 w 92392"/>
                <a:gd name="connsiteY17" fmla="*/ 71685 h 220275"/>
                <a:gd name="connsiteX18" fmla="*/ 0 w 92392"/>
                <a:gd name="connsiteY18" fmla="*/ 66923 h 220275"/>
                <a:gd name="connsiteX19" fmla="*/ 0 w 92392"/>
                <a:gd name="connsiteY19" fmla="*/ 52635 h 220275"/>
                <a:gd name="connsiteX20" fmla="*/ 4763 w 92392"/>
                <a:gd name="connsiteY20" fmla="*/ 47873 h 220275"/>
                <a:gd name="connsiteX21" fmla="*/ 21907 w 92392"/>
                <a:gd name="connsiteY21" fmla="*/ 47873 h 220275"/>
                <a:gd name="connsiteX22" fmla="*/ 21907 w 92392"/>
                <a:gd name="connsiteY22" fmla="*/ 10725 h 220275"/>
                <a:gd name="connsiteX23" fmla="*/ 25718 w 92392"/>
                <a:gd name="connsiteY23" fmla="*/ 5963 h 220275"/>
                <a:gd name="connsiteX24" fmla="*/ 46672 w 92392"/>
                <a:gd name="connsiteY24" fmla="*/ 248 h 22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2392" h="220275">
                  <a:moveTo>
                    <a:pt x="46672" y="248"/>
                  </a:moveTo>
                  <a:cubicBezTo>
                    <a:pt x="50482" y="-705"/>
                    <a:pt x="52388" y="1200"/>
                    <a:pt x="52388" y="4058"/>
                  </a:cubicBezTo>
                  <a:lnTo>
                    <a:pt x="52388" y="47873"/>
                  </a:lnTo>
                  <a:lnTo>
                    <a:pt x="84772" y="47873"/>
                  </a:lnTo>
                  <a:cubicBezTo>
                    <a:pt x="88582" y="47873"/>
                    <a:pt x="89535" y="49778"/>
                    <a:pt x="89535" y="52635"/>
                  </a:cubicBezTo>
                  <a:lnTo>
                    <a:pt x="89535" y="66923"/>
                  </a:lnTo>
                  <a:cubicBezTo>
                    <a:pt x="89535" y="69780"/>
                    <a:pt x="87630" y="71685"/>
                    <a:pt x="84772" y="71685"/>
                  </a:cubicBezTo>
                  <a:lnTo>
                    <a:pt x="52388" y="71685"/>
                  </a:lnTo>
                  <a:lnTo>
                    <a:pt x="52388" y="176460"/>
                  </a:lnTo>
                  <a:cubicBezTo>
                    <a:pt x="52388" y="189795"/>
                    <a:pt x="56197" y="193605"/>
                    <a:pt x="72390" y="193605"/>
                  </a:cubicBezTo>
                  <a:lnTo>
                    <a:pt x="87630" y="193605"/>
                  </a:lnTo>
                  <a:cubicBezTo>
                    <a:pt x="91440" y="193605"/>
                    <a:pt x="92393" y="194558"/>
                    <a:pt x="92393" y="198368"/>
                  </a:cubicBezTo>
                  <a:lnTo>
                    <a:pt x="92393" y="213608"/>
                  </a:lnTo>
                  <a:cubicBezTo>
                    <a:pt x="92393" y="216465"/>
                    <a:pt x="90488" y="218370"/>
                    <a:pt x="87630" y="218370"/>
                  </a:cubicBezTo>
                  <a:cubicBezTo>
                    <a:pt x="80963" y="220275"/>
                    <a:pt x="73343" y="220275"/>
                    <a:pt x="70485" y="220275"/>
                  </a:cubicBezTo>
                  <a:cubicBezTo>
                    <a:pt x="48578" y="220275"/>
                    <a:pt x="22860" y="220275"/>
                    <a:pt x="22860" y="185033"/>
                  </a:cubicBezTo>
                  <a:lnTo>
                    <a:pt x="22860" y="71685"/>
                  </a:lnTo>
                  <a:lnTo>
                    <a:pt x="4763" y="71685"/>
                  </a:lnTo>
                  <a:cubicBezTo>
                    <a:pt x="1905" y="71685"/>
                    <a:pt x="0" y="69780"/>
                    <a:pt x="0" y="66923"/>
                  </a:cubicBezTo>
                  <a:lnTo>
                    <a:pt x="0" y="52635"/>
                  </a:lnTo>
                  <a:cubicBezTo>
                    <a:pt x="0" y="49778"/>
                    <a:pt x="1905" y="47873"/>
                    <a:pt x="4763" y="47873"/>
                  </a:cubicBezTo>
                  <a:lnTo>
                    <a:pt x="21907" y="47873"/>
                  </a:lnTo>
                  <a:lnTo>
                    <a:pt x="21907" y="10725"/>
                  </a:lnTo>
                  <a:cubicBezTo>
                    <a:pt x="21907" y="7868"/>
                    <a:pt x="22860" y="5963"/>
                    <a:pt x="25718" y="5963"/>
                  </a:cubicBezTo>
                  <a:lnTo>
                    <a:pt x="46672" y="248"/>
                  </a:lnTo>
                  <a:close/>
                </a:path>
              </a:pathLst>
            </a:custGeom>
            <a:solidFill>
              <a:schemeClr val="bg1"/>
            </a:solidFill>
            <a:ln w="9525" cap="flat">
              <a:noFill/>
              <a:prstDash val="solid"/>
              <a:miter/>
            </a:ln>
          </p:spPr>
          <p:txBody>
            <a:bodyPr rtlCol="0" anchor="ctr"/>
            <a:lstStyle/>
            <a:p>
              <a:endParaRPr lang="fr-FR" sz="1800"/>
            </a:p>
          </p:txBody>
        </p:sp>
      </p:grpSp>
    </p:spTree>
    <p:extLst>
      <p:ext uri="{BB962C8B-B14F-4D97-AF65-F5344CB8AC3E}">
        <p14:creationId xmlns:p14="http://schemas.microsoft.com/office/powerpoint/2010/main" val="72820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E91B1F2-EDBD-F0E5-18E0-4293E776FB90}"/>
              </a:ext>
            </a:extLst>
          </p:cNvPr>
          <p:cNvSpPr>
            <a:spLocks noGrp="1"/>
          </p:cNvSpPr>
          <p:nvPr>
            <p:ph type="pic" sz="quarter" idx="12"/>
          </p:nvPr>
        </p:nvSpPr>
        <p:spPr>
          <a:xfrm>
            <a:off x="3949701" y="0"/>
            <a:ext cx="8242300" cy="6102000"/>
          </a:xfrm>
          <a:custGeom>
            <a:avLst/>
            <a:gdLst>
              <a:gd name="connsiteX0" fmla="*/ 3254380 w 8242300"/>
              <a:gd name="connsiteY0" fmla="*/ 0 h 6102000"/>
              <a:gd name="connsiteX1" fmla="*/ 8242300 w 8242300"/>
              <a:gd name="connsiteY1" fmla="*/ 0 h 6102000"/>
              <a:gd name="connsiteX2" fmla="*/ 8242300 w 8242300"/>
              <a:gd name="connsiteY2" fmla="*/ 6076018 h 6102000"/>
              <a:gd name="connsiteX3" fmla="*/ 8228443 w 8242300"/>
              <a:gd name="connsiteY3" fmla="*/ 6102000 h 6102000"/>
              <a:gd name="connsiteX4" fmla="*/ 0 w 8242300"/>
              <a:gd name="connsiteY4" fmla="*/ 6102000 h 610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6102000">
                <a:moveTo>
                  <a:pt x="3254380" y="0"/>
                </a:moveTo>
                <a:lnTo>
                  <a:pt x="8242300" y="0"/>
                </a:lnTo>
                <a:lnTo>
                  <a:pt x="8242300" y="6076018"/>
                </a:lnTo>
                <a:lnTo>
                  <a:pt x="8228443" y="6102000"/>
                </a:lnTo>
                <a:lnTo>
                  <a:pt x="0" y="6102000"/>
                </a:lnTo>
                <a:close/>
              </a:path>
            </a:pathLst>
          </a:custGeom>
          <a:solidFill>
            <a:srgbClr val="ECECEF"/>
          </a:solidFill>
        </p:spPr>
        <p:txBody>
          <a:bodyPr wrap="square" anchor="ctr">
            <a:noAutofit/>
          </a:bodyPr>
          <a:lstStyle>
            <a:lvl1pPr marL="0" indent="0" algn="ctr">
              <a:buFont typeface="Arial" panose="020B0604020202020204" pitchFamily="34" charset="0"/>
              <a:buNone/>
              <a:defRPr>
                <a:solidFill>
                  <a:schemeClr val="accent2"/>
                </a:solidFill>
              </a:defRPr>
            </a:lvl1pPr>
          </a:lstStyle>
          <a:p>
            <a:r>
              <a:rPr lang="en-US"/>
              <a:t>Click icon to add picture</a:t>
            </a:r>
            <a:endParaRPr lang="en-GB" dirty="0"/>
          </a:p>
        </p:txBody>
      </p:sp>
      <p:sp>
        <p:nvSpPr>
          <p:cNvPr id="5" name="Title 146">
            <a:extLst>
              <a:ext uri="{FF2B5EF4-FFF2-40B4-BE49-F238E27FC236}">
                <a16:creationId xmlns:a16="http://schemas.microsoft.com/office/drawing/2014/main" id="{8EB015E7-2B87-0782-45FD-A322B48CA2AE}"/>
              </a:ext>
            </a:extLst>
          </p:cNvPr>
          <p:cNvSpPr>
            <a:spLocks noGrp="1"/>
          </p:cNvSpPr>
          <p:nvPr>
            <p:ph type="title" hasCustomPrompt="1"/>
          </p:nvPr>
        </p:nvSpPr>
        <p:spPr>
          <a:xfrm>
            <a:off x="1080001" y="2127673"/>
            <a:ext cx="3853951" cy="1846659"/>
          </a:xfrm>
        </p:spPr>
        <p:txBody>
          <a:bodyPr wrap="square" lIns="0" tIns="0" rIns="0" bIns="0" anchor="ctr">
            <a:spAutoFit/>
          </a:bodyPr>
          <a:lstStyle>
            <a:lvl1pPr>
              <a:lnSpc>
                <a:spcPct val="100000"/>
              </a:lnSpc>
              <a:defRPr sz="4000" b="1">
                <a:solidFill>
                  <a:schemeClr val="tx2"/>
                </a:solidFill>
              </a:defRPr>
            </a:lvl1pPr>
          </a:lstStyle>
          <a:p>
            <a:r>
              <a:rPr lang="en-GB" noProof="0" dirty="0"/>
              <a:t>Chapter title</a:t>
            </a:r>
            <a:br>
              <a:rPr lang="en-GB" noProof="0" dirty="0"/>
            </a:br>
            <a:r>
              <a:rPr lang="en-GB" noProof="0" dirty="0"/>
              <a:t>One, two or three lines</a:t>
            </a:r>
          </a:p>
        </p:txBody>
      </p:sp>
      <p:pic>
        <p:nvPicPr>
          <p:cNvPr id="2" name="Picture 1">
            <a:extLst>
              <a:ext uri="{FF2B5EF4-FFF2-40B4-BE49-F238E27FC236}">
                <a16:creationId xmlns:a16="http://schemas.microsoft.com/office/drawing/2014/main" id="{9E165D70-1CC5-41D3-B887-8286AC2B15ED}"/>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 y="-1"/>
            <a:ext cx="842683" cy="6102000"/>
          </a:xfrm>
          <a:prstGeom prst="rect">
            <a:avLst/>
          </a:prstGeom>
        </p:spPr>
      </p:pic>
    </p:spTree>
    <p:extLst>
      <p:ext uri="{BB962C8B-B14F-4D97-AF65-F5344CB8AC3E}">
        <p14:creationId xmlns:p14="http://schemas.microsoft.com/office/powerpoint/2010/main" val="402802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Key mess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FFCA-17A4-4600-A0CB-E384DB307AAD}"/>
              </a:ext>
            </a:extLst>
          </p:cNvPr>
          <p:cNvSpPr>
            <a:spLocks noGrp="1"/>
          </p:cNvSpPr>
          <p:nvPr>
            <p:ph type="title" hasCustomPrompt="1"/>
          </p:nvPr>
        </p:nvSpPr>
        <p:spPr>
          <a:xfrm>
            <a:off x="1776000" y="1145370"/>
            <a:ext cx="8640000" cy="307777"/>
          </a:xfrm>
        </p:spPr>
        <p:txBody>
          <a:bodyPr wrap="square" lIns="0" tIns="0" rIns="0" bIns="0" anchor="t">
            <a:spAutoFit/>
          </a:bodyPr>
          <a:lstStyle>
            <a:lvl1pPr algn="ctr">
              <a:lnSpc>
                <a:spcPct val="100000"/>
              </a:lnSpc>
              <a:defRPr sz="2000" b="1" cap="all" spc="300" baseline="0">
                <a:solidFill>
                  <a:schemeClr val="bg2"/>
                </a:solidFill>
              </a:defRPr>
            </a:lvl1pPr>
          </a:lstStyle>
          <a:p>
            <a:r>
              <a:rPr lang="en-US" dirty="0"/>
              <a:t>Click to edit title</a:t>
            </a:r>
          </a:p>
        </p:txBody>
      </p:sp>
      <p:grpSp>
        <p:nvGrpSpPr>
          <p:cNvPr id="29" name="Group 28">
            <a:extLst>
              <a:ext uri="{FF2B5EF4-FFF2-40B4-BE49-F238E27FC236}">
                <a16:creationId xmlns:a16="http://schemas.microsoft.com/office/drawing/2014/main" id="{C2EF26AE-0E8B-41DE-038A-4F9ED9254CB9}"/>
              </a:ext>
            </a:extLst>
          </p:cNvPr>
          <p:cNvGrpSpPr/>
          <p:nvPr/>
        </p:nvGrpSpPr>
        <p:grpSpPr>
          <a:xfrm>
            <a:off x="5348943" y="1674098"/>
            <a:ext cx="1494116" cy="112015"/>
            <a:chOff x="10939447" y="523240"/>
            <a:chExt cx="1245096" cy="93345"/>
          </a:xfrm>
          <a:solidFill>
            <a:schemeClr val="tx2">
              <a:alpha val="20000"/>
            </a:schemeClr>
          </a:solidFill>
        </p:grpSpPr>
        <p:sp>
          <p:nvSpPr>
            <p:cNvPr id="30" name="Parallelogram 29">
              <a:extLst>
                <a:ext uri="{FF2B5EF4-FFF2-40B4-BE49-F238E27FC236}">
                  <a16:creationId xmlns:a16="http://schemas.microsoft.com/office/drawing/2014/main" id="{5610C1ED-5852-0EE6-FF0A-96F4CB2CE64A}"/>
                </a:ext>
              </a:extLst>
            </p:cNvPr>
            <p:cNvSpPr/>
            <p:nvPr/>
          </p:nvSpPr>
          <p:spPr>
            <a:xfrm>
              <a:off x="1167806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1" name="Parallelogram 30">
              <a:extLst>
                <a:ext uri="{FF2B5EF4-FFF2-40B4-BE49-F238E27FC236}">
                  <a16:creationId xmlns:a16="http://schemas.microsoft.com/office/drawing/2014/main" id="{343AB0C8-5813-3A04-543A-A355379EE61C}"/>
                </a:ext>
              </a:extLst>
            </p:cNvPr>
            <p:cNvSpPr/>
            <p:nvPr/>
          </p:nvSpPr>
          <p:spPr>
            <a:xfrm>
              <a:off x="11721511"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Parallelogram 31">
              <a:extLst>
                <a:ext uri="{FF2B5EF4-FFF2-40B4-BE49-F238E27FC236}">
                  <a16:creationId xmlns:a16="http://schemas.microsoft.com/office/drawing/2014/main" id="{E08D21E0-3ECF-9B08-C7A1-D04373449761}"/>
                </a:ext>
              </a:extLst>
            </p:cNvPr>
            <p:cNvSpPr/>
            <p:nvPr/>
          </p:nvSpPr>
          <p:spPr>
            <a:xfrm>
              <a:off x="11764959"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3" name="Parallelogram 32">
              <a:extLst>
                <a:ext uri="{FF2B5EF4-FFF2-40B4-BE49-F238E27FC236}">
                  <a16:creationId xmlns:a16="http://schemas.microsoft.com/office/drawing/2014/main" id="{9B6977C8-7F75-2A95-BA16-F0DBEB1C637D}"/>
                </a:ext>
              </a:extLst>
            </p:cNvPr>
            <p:cNvSpPr/>
            <p:nvPr/>
          </p:nvSpPr>
          <p:spPr>
            <a:xfrm>
              <a:off x="1180840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Parallelogram 33">
              <a:extLst>
                <a:ext uri="{FF2B5EF4-FFF2-40B4-BE49-F238E27FC236}">
                  <a16:creationId xmlns:a16="http://schemas.microsoft.com/office/drawing/2014/main" id="{9E1621F6-18AB-1F9C-E8A6-615290F012C1}"/>
                </a:ext>
              </a:extLst>
            </p:cNvPr>
            <p:cNvSpPr/>
            <p:nvPr/>
          </p:nvSpPr>
          <p:spPr>
            <a:xfrm>
              <a:off x="1185185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5" name="Parallelogram 34">
              <a:extLst>
                <a:ext uri="{FF2B5EF4-FFF2-40B4-BE49-F238E27FC236}">
                  <a16:creationId xmlns:a16="http://schemas.microsoft.com/office/drawing/2014/main" id="{D7F90642-BEFD-C7CC-0AB6-542F734EC6BB}"/>
                </a:ext>
              </a:extLst>
            </p:cNvPr>
            <p:cNvSpPr/>
            <p:nvPr/>
          </p:nvSpPr>
          <p:spPr>
            <a:xfrm>
              <a:off x="1189530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Parallelogram 35">
              <a:extLst>
                <a:ext uri="{FF2B5EF4-FFF2-40B4-BE49-F238E27FC236}">
                  <a16:creationId xmlns:a16="http://schemas.microsoft.com/office/drawing/2014/main" id="{C0FAD3C7-8B5D-D594-47C6-8C4075EEDA84}"/>
                </a:ext>
              </a:extLst>
            </p:cNvPr>
            <p:cNvSpPr/>
            <p:nvPr/>
          </p:nvSpPr>
          <p:spPr>
            <a:xfrm>
              <a:off x="11938751"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7" name="Parallelogram 36">
              <a:extLst>
                <a:ext uri="{FF2B5EF4-FFF2-40B4-BE49-F238E27FC236}">
                  <a16:creationId xmlns:a16="http://schemas.microsoft.com/office/drawing/2014/main" id="{EBCFCA6E-4C9C-8F1B-7470-1E3A399E1C0B}"/>
                </a:ext>
              </a:extLst>
            </p:cNvPr>
            <p:cNvSpPr/>
            <p:nvPr/>
          </p:nvSpPr>
          <p:spPr>
            <a:xfrm>
              <a:off x="11982199"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Parallelogram 37">
              <a:extLst>
                <a:ext uri="{FF2B5EF4-FFF2-40B4-BE49-F238E27FC236}">
                  <a16:creationId xmlns:a16="http://schemas.microsoft.com/office/drawing/2014/main" id="{E455C98B-94C3-7DBA-72EF-5946B8FC5659}"/>
                </a:ext>
              </a:extLst>
            </p:cNvPr>
            <p:cNvSpPr/>
            <p:nvPr/>
          </p:nvSpPr>
          <p:spPr>
            <a:xfrm>
              <a:off x="1202564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9" name="Parallelogram 38">
              <a:extLst>
                <a:ext uri="{FF2B5EF4-FFF2-40B4-BE49-F238E27FC236}">
                  <a16:creationId xmlns:a16="http://schemas.microsoft.com/office/drawing/2014/main" id="{F6AECC36-A0CF-C556-EE65-AD7EC9BC4088}"/>
                </a:ext>
              </a:extLst>
            </p:cNvPr>
            <p:cNvSpPr/>
            <p:nvPr/>
          </p:nvSpPr>
          <p:spPr>
            <a:xfrm>
              <a:off x="1206909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Parallelogram 39">
              <a:extLst>
                <a:ext uri="{FF2B5EF4-FFF2-40B4-BE49-F238E27FC236}">
                  <a16:creationId xmlns:a16="http://schemas.microsoft.com/office/drawing/2014/main" id="{193D1796-0A04-4EBA-1454-F2C704880D8A}"/>
                </a:ext>
              </a:extLst>
            </p:cNvPr>
            <p:cNvSpPr/>
            <p:nvPr/>
          </p:nvSpPr>
          <p:spPr>
            <a:xfrm>
              <a:off x="1211254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1" name="Parallelogram 40">
              <a:extLst>
                <a:ext uri="{FF2B5EF4-FFF2-40B4-BE49-F238E27FC236}">
                  <a16:creationId xmlns:a16="http://schemas.microsoft.com/office/drawing/2014/main" id="{444A5F82-1CC1-2723-36BD-5E6A8DD02DB5}"/>
                </a:ext>
              </a:extLst>
            </p:cNvPr>
            <p:cNvSpPr/>
            <p:nvPr/>
          </p:nvSpPr>
          <p:spPr>
            <a:xfrm rot="10800000">
              <a:off x="1137392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Parallelogram 41">
              <a:extLst>
                <a:ext uri="{FF2B5EF4-FFF2-40B4-BE49-F238E27FC236}">
                  <a16:creationId xmlns:a16="http://schemas.microsoft.com/office/drawing/2014/main" id="{35EC8A17-161A-52F3-F4A9-DBBB86DC6C17}"/>
                </a:ext>
              </a:extLst>
            </p:cNvPr>
            <p:cNvSpPr/>
            <p:nvPr/>
          </p:nvSpPr>
          <p:spPr>
            <a:xfrm rot="10800000">
              <a:off x="11330479"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3" name="Parallelogram 42">
              <a:extLst>
                <a:ext uri="{FF2B5EF4-FFF2-40B4-BE49-F238E27FC236}">
                  <a16:creationId xmlns:a16="http://schemas.microsoft.com/office/drawing/2014/main" id="{2D794AC1-E3B5-5BC5-50D1-03D1CB2EA924}"/>
                </a:ext>
              </a:extLst>
            </p:cNvPr>
            <p:cNvSpPr/>
            <p:nvPr/>
          </p:nvSpPr>
          <p:spPr>
            <a:xfrm rot="10800000">
              <a:off x="11287031"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Parallelogram 43">
              <a:extLst>
                <a:ext uri="{FF2B5EF4-FFF2-40B4-BE49-F238E27FC236}">
                  <a16:creationId xmlns:a16="http://schemas.microsoft.com/office/drawing/2014/main" id="{FB7F060C-DB78-A9F5-E90C-C2F144895061}"/>
                </a:ext>
              </a:extLst>
            </p:cNvPr>
            <p:cNvSpPr/>
            <p:nvPr/>
          </p:nvSpPr>
          <p:spPr>
            <a:xfrm rot="10800000">
              <a:off x="1124358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5" name="Parallelogram 44">
              <a:extLst>
                <a:ext uri="{FF2B5EF4-FFF2-40B4-BE49-F238E27FC236}">
                  <a16:creationId xmlns:a16="http://schemas.microsoft.com/office/drawing/2014/main" id="{EE4882FB-4370-85AD-7574-1A4373173CA0}"/>
                </a:ext>
              </a:extLst>
            </p:cNvPr>
            <p:cNvSpPr/>
            <p:nvPr/>
          </p:nvSpPr>
          <p:spPr>
            <a:xfrm rot="10800000">
              <a:off x="1120013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6" name="Parallelogram 45">
              <a:extLst>
                <a:ext uri="{FF2B5EF4-FFF2-40B4-BE49-F238E27FC236}">
                  <a16:creationId xmlns:a16="http://schemas.microsoft.com/office/drawing/2014/main" id="{3C23D4FE-47CE-BC47-7291-20E7D63B222D}"/>
                </a:ext>
              </a:extLst>
            </p:cNvPr>
            <p:cNvSpPr/>
            <p:nvPr/>
          </p:nvSpPr>
          <p:spPr>
            <a:xfrm rot="10800000">
              <a:off x="1115668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7" name="Parallelogram 46">
              <a:extLst>
                <a:ext uri="{FF2B5EF4-FFF2-40B4-BE49-F238E27FC236}">
                  <a16:creationId xmlns:a16="http://schemas.microsoft.com/office/drawing/2014/main" id="{0C8F840B-5FA1-787F-A5ED-AF39E9BC9521}"/>
                </a:ext>
              </a:extLst>
            </p:cNvPr>
            <p:cNvSpPr/>
            <p:nvPr/>
          </p:nvSpPr>
          <p:spPr>
            <a:xfrm rot="10800000">
              <a:off x="11113239"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8" name="Parallelogram 47">
              <a:extLst>
                <a:ext uri="{FF2B5EF4-FFF2-40B4-BE49-F238E27FC236}">
                  <a16:creationId xmlns:a16="http://schemas.microsoft.com/office/drawing/2014/main" id="{672792F1-9E05-B63F-2DEA-A5DE0295C132}"/>
                </a:ext>
              </a:extLst>
            </p:cNvPr>
            <p:cNvSpPr/>
            <p:nvPr/>
          </p:nvSpPr>
          <p:spPr>
            <a:xfrm rot="10800000">
              <a:off x="11069791"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9" name="Parallelogram 48">
              <a:extLst>
                <a:ext uri="{FF2B5EF4-FFF2-40B4-BE49-F238E27FC236}">
                  <a16:creationId xmlns:a16="http://schemas.microsoft.com/office/drawing/2014/main" id="{757632A1-2A6B-1A61-CED7-6AC55E3AE4FE}"/>
                </a:ext>
              </a:extLst>
            </p:cNvPr>
            <p:cNvSpPr/>
            <p:nvPr/>
          </p:nvSpPr>
          <p:spPr>
            <a:xfrm rot="10800000">
              <a:off x="1102634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0" name="Parallelogram 49">
              <a:extLst>
                <a:ext uri="{FF2B5EF4-FFF2-40B4-BE49-F238E27FC236}">
                  <a16:creationId xmlns:a16="http://schemas.microsoft.com/office/drawing/2014/main" id="{4CD700AC-2950-4BD9-AEA9-F649F9BFAE92}"/>
                </a:ext>
              </a:extLst>
            </p:cNvPr>
            <p:cNvSpPr/>
            <p:nvPr/>
          </p:nvSpPr>
          <p:spPr>
            <a:xfrm rot="10800000">
              <a:off x="1098289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1" name="Parallelogram 50">
              <a:extLst>
                <a:ext uri="{FF2B5EF4-FFF2-40B4-BE49-F238E27FC236}">
                  <a16:creationId xmlns:a16="http://schemas.microsoft.com/office/drawing/2014/main" id="{BBA817A4-A3E4-94CB-83C3-D6F767DA3FEE}"/>
                </a:ext>
              </a:extLst>
            </p:cNvPr>
            <p:cNvSpPr/>
            <p:nvPr/>
          </p:nvSpPr>
          <p:spPr>
            <a:xfrm rot="10800000">
              <a:off x="1093944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2" name="Parallelogram 51">
              <a:extLst>
                <a:ext uri="{FF2B5EF4-FFF2-40B4-BE49-F238E27FC236}">
                  <a16:creationId xmlns:a16="http://schemas.microsoft.com/office/drawing/2014/main" id="{225BDD9E-FD33-866E-6890-16110B571DB3}"/>
                </a:ext>
              </a:extLst>
            </p:cNvPr>
            <p:cNvSpPr/>
            <p:nvPr/>
          </p:nvSpPr>
          <p:spPr>
            <a:xfrm>
              <a:off x="1141737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3" name="Parallelogram 52">
              <a:extLst>
                <a:ext uri="{FF2B5EF4-FFF2-40B4-BE49-F238E27FC236}">
                  <a16:creationId xmlns:a16="http://schemas.microsoft.com/office/drawing/2014/main" id="{F2C15A61-EF71-9795-61EF-8C1617508400}"/>
                </a:ext>
              </a:extLst>
            </p:cNvPr>
            <p:cNvSpPr/>
            <p:nvPr/>
          </p:nvSpPr>
          <p:spPr>
            <a:xfrm>
              <a:off x="1146082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4" name="Parallelogram 53">
              <a:extLst>
                <a:ext uri="{FF2B5EF4-FFF2-40B4-BE49-F238E27FC236}">
                  <a16:creationId xmlns:a16="http://schemas.microsoft.com/office/drawing/2014/main" id="{7E632C2E-006D-D2F7-A5C6-ACAAB3CF37B9}"/>
                </a:ext>
              </a:extLst>
            </p:cNvPr>
            <p:cNvSpPr/>
            <p:nvPr/>
          </p:nvSpPr>
          <p:spPr>
            <a:xfrm>
              <a:off x="11504271"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5" name="Parallelogram 54">
              <a:extLst>
                <a:ext uri="{FF2B5EF4-FFF2-40B4-BE49-F238E27FC236}">
                  <a16:creationId xmlns:a16="http://schemas.microsoft.com/office/drawing/2014/main" id="{E1020044-98D4-DCF6-BADA-41E402526BB2}"/>
                </a:ext>
              </a:extLst>
            </p:cNvPr>
            <p:cNvSpPr/>
            <p:nvPr/>
          </p:nvSpPr>
          <p:spPr>
            <a:xfrm>
              <a:off x="11547719"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6" name="Parallelogram 55">
              <a:extLst>
                <a:ext uri="{FF2B5EF4-FFF2-40B4-BE49-F238E27FC236}">
                  <a16:creationId xmlns:a16="http://schemas.microsoft.com/office/drawing/2014/main" id="{930D4332-77DE-1477-2E43-28E85958F0DC}"/>
                </a:ext>
              </a:extLst>
            </p:cNvPr>
            <p:cNvSpPr/>
            <p:nvPr/>
          </p:nvSpPr>
          <p:spPr>
            <a:xfrm>
              <a:off x="1163461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7" name="Parallelogram 56">
              <a:extLst>
                <a:ext uri="{FF2B5EF4-FFF2-40B4-BE49-F238E27FC236}">
                  <a16:creationId xmlns:a16="http://schemas.microsoft.com/office/drawing/2014/main" id="{BDAAD660-5966-CDA2-8611-352F8D64C694}"/>
                </a:ext>
              </a:extLst>
            </p:cNvPr>
            <p:cNvSpPr/>
            <p:nvPr/>
          </p:nvSpPr>
          <p:spPr>
            <a:xfrm>
              <a:off x="1159116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4" name="Text Placeholder 3">
            <a:extLst>
              <a:ext uri="{FF2B5EF4-FFF2-40B4-BE49-F238E27FC236}">
                <a16:creationId xmlns:a16="http://schemas.microsoft.com/office/drawing/2014/main" id="{A37D7629-7829-1ACA-7FA5-F08FD2F78C6D}"/>
              </a:ext>
            </a:extLst>
          </p:cNvPr>
          <p:cNvSpPr>
            <a:spLocks noGrp="1"/>
          </p:cNvSpPr>
          <p:nvPr>
            <p:ph type="body" sz="quarter" idx="10"/>
          </p:nvPr>
        </p:nvSpPr>
        <p:spPr>
          <a:xfrm>
            <a:off x="1776000" y="2007062"/>
            <a:ext cx="8640000" cy="2125191"/>
          </a:xfrm>
        </p:spPr>
        <p:txBody>
          <a:bodyPr anchor="ctr"/>
          <a:lstStyle>
            <a:lvl1pPr marL="0" indent="0" algn="ctr">
              <a:lnSpc>
                <a:spcPct val="100000"/>
              </a:lnSpc>
              <a:buFont typeface="Arial" panose="020B0604020202020204" pitchFamily="34" charset="0"/>
              <a:buNone/>
              <a:defRPr sz="2000" b="0">
                <a:solidFill>
                  <a:schemeClr val="tx2"/>
                </a:solidFill>
              </a:defRPr>
            </a:lvl1pPr>
            <a:lvl2pPr marL="0" indent="0">
              <a:buNone/>
              <a:defRPr/>
            </a:lvl2pPr>
            <a:lvl3pPr marL="359991" indent="0">
              <a:buNone/>
              <a:defRPr/>
            </a:lvl3pPr>
            <a:lvl4pPr marL="575986" indent="0">
              <a:buNone/>
              <a:defRPr/>
            </a:lvl4pPr>
            <a:lvl5pPr marL="827979" indent="0">
              <a:buNone/>
              <a:defRPr/>
            </a:lvl5pPr>
          </a:lstStyle>
          <a:p>
            <a:pPr lvl="0"/>
            <a:r>
              <a:rPr lang="en-US"/>
              <a:t>Click to edit Master text styles</a:t>
            </a:r>
          </a:p>
        </p:txBody>
      </p:sp>
      <p:pic>
        <p:nvPicPr>
          <p:cNvPr id="8" name="Picture 7">
            <a:extLst>
              <a:ext uri="{FF2B5EF4-FFF2-40B4-BE49-F238E27FC236}">
                <a16:creationId xmlns:a16="http://schemas.microsoft.com/office/drawing/2014/main" id="{9DAC3082-5820-F339-AA95-CC102FC67AC3}"/>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4977851"/>
            <a:ext cx="12192000" cy="1049843"/>
          </a:xfrm>
          <a:prstGeom prst="rect">
            <a:avLst/>
          </a:prstGeom>
        </p:spPr>
      </p:pic>
    </p:spTree>
    <p:extLst>
      <p:ext uri="{BB962C8B-B14F-4D97-AF65-F5344CB8AC3E}">
        <p14:creationId xmlns:p14="http://schemas.microsoft.com/office/powerpoint/2010/main" val="306607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FFCA-17A4-4600-A0CB-E384DB307AAD}"/>
              </a:ext>
            </a:extLst>
          </p:cNvPr>
          <p:cNvSpPr>
            <a:spLocks noGrp="1"/>
          </p:cNvSpPr>
          <p:nvPr>
            <p:ph type="title"/>
          </p:nvPr>
        </p:nvSpPr>
        <p:spPr>
          <a:xfrm>
            <a:off x="588000" y="360001"/>
            <a:ext cx="11016000" cy="369332"/>
          </a:xfrm>
        </p:spPr>
        <p:txBody>
          <a:bodyPr wrap="square" lIns="0" tIns="0" rIns="0" bIns="0" anchor="t">
            <a:spAutoFit/>
          </a:bodyPr>
          <a:lstStyle>
            <a:lvl1pPr>
              <a:lnSpc>
                <a:spcPct val="100000"/>
              </a:lnSpc>
              <a:defRPr sz="2400" b="1">
                <a:solidFill>
                  <a:schemeClr val="tx2"/>
                </a:solidFill>
              </a:defRPr>
            </a:lvl1pPr>
          </a:lstStyle>
          <a:p>
            <a:r>
              <a:rPr lang="en-US"/>
              <a:t>Click to edit Master title style</a:t>
            </a:r>
            <a:endParaRPr lang="en-US" dirty="0"/>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1"/>
            <a:ext cx="920603" cy="112015"/>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Tree>
    <p:extLst>
      <p:ext uri="{BB962C8B-B14F-4D97-AF65-F5344CB8AC3E}">
        <p14:creationId xmlns:p14="http://schemas.microsoft.com/office/powerpoint/2010/main" val="372554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with 6 images">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9FC509B4-E51F-329B-2A99-317CD7C621EB}"/>
              </a:ext>
            </a:extLst>
          </p:cNvPr>
          <p:cNvSpPr>
            <a:spLocks noGrp="1"/>
          </p:cNvSpPr>
          <p:nvPr>
            <p:ph type="pic" sz="quarter" idx="14" hasCustomPrompt="1"/>
          </p:nvPr>
        </p:nvSpPr>
        <p:spPr>
          <a:xfrm>
            <a:off x="2026803" y="1178103"/>
            <a:ext cx="1294799" cy="1296000"/>
          </a:xfrm>
          <a:custGeom>
            <a:avLst/>
            <a:gdLst>
              <a:gd name="connsiteX0" fmla="*/ 73415 w 1294799"/>
              <a:gd name="connsiteY0" fmla="*/ 0 h 1296000"/>
              <a:gd name="connsiteX1" fmla="*/ 1294799 w 1294799"/>
              <a:gd name="connsiteY1" fmla="*/ 0 h 1296000"/>
              <a:gd name="connsiteX2" fmla="*/ 1294799 w 1294799"/>
              <a:gd name="connsiteY2" fmla="*/ 1222585 h 1296000"/>
              <a:gd name="connsiteX3" fmla="*/ 1221384 w 1294799"/>
              <a:gd name="connsiteY3" fmla="*/ 1296000 h 1296000"/>
              <a:gd name="connsiteX4" fmla="*/ 0 w 1294799"/>
              <a:gd name="connsiteY4" fmla="*/ 1296000 h 1296000"/>
              <a:gd name="connsiteX5" fmla="*/ 0 w 1294799"/>
              <a:gd name="connsiteY5" fmla="*/ 73415 h 12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4799" h="1296000">
                <a:moveTo>
                  <a:pt x="73415" y="0"/>
                </a:moveTo>
                <a:lnTo>
                  <a:pt x="1294799" y="0"/>
                </a:lnTo>
                <a:lnTo>
                  <a:pt x="1294799" y="1222585"/>
                </a:lnTo>
                <a:lnTo>
                  <a:pt x="1221384" y="1296000"/>
                </a:lnTo>
                <a:lnTo>
                  <a:pt x="0" y="1296000"/>
                </a:lnTo>
                <a:lnTo>
                  <a:pt x="0" y="73415"/>
                </a:lnTo>
                <a:close/>
              </a:path>
            </a:pathLst>
          </a:custGeom>
          <a:solidFill>
            <a:srgbClr val="ECECEF"/>
          </a:solidFill>
        </p:spPr>
        <p:txBody>
          <a:bodyPr wrap="square" anchor="ctr">
            <a:noAutofit/>
          </a:bodyPr>
          <a:lstStyle>
            <a:lvl1pPr marL="0" indent="0" algn="ctr">
              <a:buFont typeface="Arial" panose="020B0604020202020204" pitchFamily="34" charset="0"/>
              <a:buNone/>
              <a:defRPr sz="1400">
                <a:solidFill>
                  <a:schemeClr val="accent2"/>
                </a:solidFill>
              </a:defRPr>
            </a:lvl1pPr>
          </a:lstStyle>
          <a:p>
            <a:r>
              <a:rPr lang="en-GB" dirty="0"/>
              <a:t>Picture</a:t>
            </a:r>
          </a:p>
        </p:txBody>
      </p:sp>
      <p:sp>
        <p:nvSpPr>
          <p:cNvPr id="2" name="Title 1">
            <a:extLst>
              <a:ext uri="{FF2B5EF4-FFF2-40B4-BE49-F238E27FC236}">
                <a16:creationId xmlns:a16="http://schemas.microsoft.com/office/drawing/2014/main" id="{D89FFFCA-17A4-4600-A0CB-E384DB307AAD}"/>
              </a:ext>
            </a:extLst>
          </p:cNvPr>
          <p:cNvSpPr>
            <a:spLocks noGrp="1"/>
          </p:cNvSpPr>
          <p:nvPr>
            <p:ph type="title"/>
          </p:nvPr>
        </p:nvSpPr>
        <p:spPr>
          <a:xfrm>
            <a:off x="588000" y="360001"/>
            <a:ext cx="11016000" cy="369332"/>
          </a:xfrm>
        </p:spPr>
        <p:txBody>
          <a:bodyPr wrap="square" lIns="0" tIns="0" rIns="0" bIns="0" anchor="t">
            <a:spAutoFit/>
          </a:bodyPr>
          <a:lstStyle>
            <a:lvl1pPr>
              <a:lnSpc>
                <a:spcPct val="100000"/>
              </a:lnSpc>
              <a:defRPr sz="2400" b="1">
                <a:solidFill>
                  <a:schemeClr val="tx2"/>
                </a:solidFill>
              </a:defRPr>
            </a:lvl1pPr>
          </a:lstStyle>
          <a:p>
            <a:r>
              <a:rPr lang="en-US"/>
              <a:t>Click to edit Master title style</a:t>
            </a:r>
            <a:endParaRPr lang="en-US" dirty="0"/>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1"/>
            <a:ext cx="920603" cy="112015"/>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30" name="Picture Placeholder 29">
            <a:extLst>
              <a:ext uri="{FF2B5EF4-FFF2-40B4-BE49-F238E27FC236}">
                <a16:creationId xmlns:a16="http://schemas.microsoft.com/office/drawing/2014/main" id="{CDAB6E4D-62AB-AA15-F7C2-3F29D666E45A}"/>
              </a:ext>
            </a:extLst>
          </p:cNvPr>
          <p:cNvSpPr>
            <a:spLocks noGrp="1"/>
          </p:cNvSpPr>
          <p:nvPr>
            <p:ph type="pic" sz="quarter" idx="15" hasCustomPrompt="1"/>
          </p:nvPr>
        </p:nvSpPr>
        <p:spPr>
          <a:xfrm>
            <a:off x="6996002" y="1178103"/>
            <a:ext cx="1294799" cy="1296000"/>
          </a:xfrm>
          <a:custGeom>
            <a:avLst/>
            <a:gdLst>
              <a:gd name="connsiteX0" fmla="*/ 73415 w 1294799"/>
              <a:gd name="connsiteY0" fmla="*/ 0 h 1296000"/>
              <a:gd name="connsiteX1" fmla="*/ 1294799 w 1294799"/>
              <a:gd name="connsiteY1" fmla="*/ 0 h 1296000"/>
              <a:gd name="connsiteX2" fmla="*/ 1294799 w 1294799"/>
              <a:gd name="connsiteY2" fmla="*/ 1222585 h 1296000"/>
              <a:gd name="connsiteX3" fmla="*/ 1221384 w 1294799"/>
              <a:gd name="connsiteY3" fmla="*/ 1296000 h 1296000"/>
              <a:gd name="connsiteX4" fmla="*/ 0 w 1294799"/>
              <a:gd name="connsiteY4" fmla="*/ 1296000 h 1296000"/>
              <a:gd name="connsiteX5" fmla="*/ 0 w 1294799"/>
              <a:gd name="connsiteY5" fmla="*/ 73415 h 12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4799" h="1296000">
                <a:moveTo>
                  <a:pt x="73415" y="0"/>
                </a:moveTo>
                <a:lnTo>
                  <a:pt x="1294799" y="0"/>
                </a:lnTo>
                <a:lnTo>
                  <a:pt x="1294799" y="1222585"/>
                </a:lnTo>
                <a:lnTo>
                  <a:pt x="1221384" y="1296000"/>
                </a:lnTo>
                <a:lnTo>
                  <a:pt x="0" y="1296000"/>
                </a:lnTo>
                <a:lnTo>
                  <a:pt x="0" y="73415"/>
                </a:lnTo>
                <a:close/>
              </a:path>
            </a:pathLst>
          </a:custGeom>
          <a:solidFill>
            <a:srgbClr val="ECECEF"/>
          </a:solidFill>
        </p:spPr>
        <p:txBody>
          <a:bodyPr wrap="square" anchor="ctr">
            <a:noAutofit/>
          </a:bodyPr>
          <a:lstStyle>
            <a:lvl1pPr marL="0" indent="0" algn="ctr">
              <a:buFont typeface="Arial" panose="020B0604020202020204" pitchFamily="34" charset="0"/>
              <a:buNone/>
              <a:defRPr sz="1400">
                <a:solidFill>
                  <a:schemeClr val="accent2"/>
                </a:solidFill>
              </a:defRPr>
            </a:lvl1pPr>
          </a:lstStyle>
          <a:p>
            <a:r>
              <a:rPr lang="en-GB" dirty="0"/>
              <a:t>Picture</a:t>
            </a:r>
          </a:p>
        </p:txBody>
      </p:sp>
      <p:sp>
        <p:nvSpPr>
          <p:cNvPr id="31" name="Picture Placeholder 30">
            <a:extLst>
              <a:ext uri="{FF2B5EF4-FFF2-40B4-BE49-F238E27FC236}">
                <a16:creationId xmlns:a16="http://schemas.microsoft.com/office/drawing/2014/main" id="{028D82F2-F29C-887B-10F9-D273CE45B16D}"/>
              </a:ext>
            </a:extLst>
          </p:cNvPr>
          <p:cNvSpPr>
            <a:spLocks noGrp="1"/>
          </p:cNvSpPr>
          <p:nvPr>
            <p:ph type="pic" sz="quarter" idx="16" hasCustomPrompt="1"/>
          </p:nvPr>
        </p:nvSpPr>
        <p:spPr>
          <a:xfrm>
            <a:off x="2026803" y="2781000"/>
            <a:ext cx="1294799" cy="1296000"/>
          </a:xfrm>
          <a:custGeom>
            <a:avLst/>
            <a:gdLst>
              <a:gd name="connsiteX0" fmla="*/ 73415 w 1294799"/>
              <a:gd name="connsiteY0" fmla="*/ 0 h 1296000"/>
              <a:gd name="connsiteX1" fmla="*/ 1294799 w 1294799"/>
              <a:gd name="connsiteY1" fmla="*/ 0 h 1296000"/>
              <a:gd name="connsiteX2" fmla="*/ 1294799 w 1294799"/>
              <a:gd name="connsiteY2" fmla="*/ 1222585 h 1296000"/>
              <a:gd name="connsiteX3" fmla="*/ 1221384 w 1294799"/>
              <a:gd name="connsiteY3" fmla="*/ 1296000 h 1296000"/>
              <a:gd name="connsiteX4" fmla="*/ 0 w 1294799"/>
              <a:gd name="connsiteY4" fmla="*/ 1296000 h 1296000"/>
              <a:gd name="connsiteX5" fmla="*/ 0 w 1294799"/>
              <a:gd name="connsiteY5" fmla="*/ 73415 h 12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4799" h="1296000">
                <a:moveTo>
                  <a:pt x="73415" y="0"/>
                </a:moveTo>
                <a:lnTo>
                  <a:pt x="1294799" y="0"/>
                </a:lnTo>
                <a:lnTo>
                  <a:pt x="1294799" y="1222585"/>
                </a:lnTo>
                <a:lnTo>
                  <a:pt x="1221384" y="1296000"/>
                </a:lnTo>
                <a:lnTo>
                  <a:pt x="0" y="1296000"/>
                </a:lnTo>
                <a:lnTo>
                  <a:pt x="0" y="73415"/>
                </a:lnTo>
                <a:close/>
              </a:path>
            </a:pathLst>
          </a:custGeom>
          <a:solidFill>
            <a:srgbClr val="ECECEF"/>
          </a:solidFill>
        </p:spPr>
        <p:txBody>
          <a:bodyPr wrap="square" anchor="ctr">
            <a:noAutofit/>
          </a:bodyPr>
          <a:lstStyle>
            <a:lvl1pPr marL="0" indent="0" algn="ctr">
              <a:buFont typeface="Arial" panose="020B0604020202020204" pitchFamily="34" charset="0"/>
              <a:buNone/>
              <a:defRPr sz="1400">
                <a:solidFill>
                  <a:schemeClr val="accent2"/>
                </a:solidFill>
              </a:defRPr>
            </a:lvl1pPr>
          </a:lstStyle>
          <a:p>
            <a:r>
              <a:rPr lang="en-GB" dirty="0"/>
              <a:t>Picture</a:t>
            </a:r>
          </a:p>
        </p:txBody>
      </p:sp>
      <p:sp>
        <p:nvSpPr>
          <p:cNvPr id="32" name="Picture Placeholder 31">
            <a:extLst>
              <a:ext uri="{FF2B5EF4-FFF2-40B4-BE49-F238E27FC236}">
                <a16:creationId xmlns:a16="http://schemas.microsoft.com/office/drawing/2014/main" id="{C5987CDC-F8C1-A05A-FC69-A462DA2F99C4}"/>
              </a:ext>
            </a:extLst>
          </p:cNvPr>
          <p:cNvSpPr>
            <a:spLocks noGrp="1"/>
          </p:cNvSpPr>
          <p:nvPr>
            <p:ph type="pic" sz="quarter" idx="17" hasCustomPrompt="1"/>
          </p:nvPr>
        </p:nvSpPr>
        <p:spPr>
          <a:xfrm>
            <a:off x="6996002" y="2781000"/>
            <a:ext cx="1294799" cy="1296000"/>
          </a:xfrm>
          <a:custGeom>
            <a:avLst/>
            <a:gdLst>
              <a:gd name="connsiteX0" fmla="*/ 73415 w 1294799"/>
              <a:gd name="connsiteY0" fmla="*/ 0 h 1296000"/>
              <a:gd name="connsiteX1" fmla="*/ 1294799 w 1294799"/>
              <a:gd name="connsiteY1" fmla="*/ 0 h 1296000"/>
              <a:gd name="connsiteX2" fmla="*/ 1294799 w 1294799"/>
              <a:gd name="connsiteY2" fmla="*/ 1222585 h 1296000"/>
              <a:gd name="connsiteX3" fmla="*/ 1221384 w 1294799"/>
              <a:gd name="connsiteY3" fmla="*/ 1296000 h 1296000"/>
              <a:gd name="connsiteX4" fmla="*/ 0 w 1294799"/>
              <a:gd name="connsiteY4" fmla="*/ 1296000 h 1296000"/>
              <a:gd name="connsiteX5" fmla="*/ 0 w 1294799"/>
              <a:gd name="connsiteY5" fmla="*/ 73415 h 12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4799" h="1296000">
                <a:moveTo>
                  <a:pt x="73415" y="0"/>
                </a:moveTo>
                <a:lnTo>
                  <a:pt x="1294799" y="0"/>
                </a:lnTo>
                <a:lnTo>
                  <a:pt x="1294799" y="1222585"/>
                </a:lnTo>
                <a:lnTo>
                  <a:pt x="1221384" y="1296000"/>
                </a:lnTo>
                <a:lnTo>
                  <a:pt x="0" y="1296000"/>
                </a:lnTo>
                <a:lnTo>
                  <a:pt x="0" y="73415"/>
                </a:lnTo>
                <a:close/>
              </a:path>
            </a:pathLst>
          </a:custGeom>
          <a:solidFill>
            <a:srgbClr val="ECECEF"/>
          </a:solidFill>
        </p:spPr>
        <p:txBody>
          <a:bodyPr wrap="square" anchor="ctr">
            <a:noAutofit/>
          </a:bodyPr>
          <a:lstStyle>
            <a:lvl1pPr marL="0" indent="0" algn="ctr">
              <a:buFont typeface="Arial" panose="020B0604020202020204" pitchFamily="34" charset="0"/>
              <a:buNone/>
              <a:defRPr sz="1400">
                <a:solidFill>
                  <a:schemeClr val="accent2"/>
                </a:solidFill>
              </a:defRPr>
            </a:lvl1pPr>
          </a:lstStyle>
          <a:p>
            <a:r>
              <a:rPr lang="en-GB" dirty="0"/>
              <a:t>Picture</a:t>
            </a:r>
          </a:p>
        </p:txBody>
      </p:sp>
      <p:sp>
        <p:nvSpPr>
          <p:cNvPr id="33" name="Picture Placeholder 32">
            <a:extLst>
              <a:ext uri="{FF2B5EF4-FFF2-40B4-BE49-F238E27FC236}">
                <a16:creationId xmlns:a16="http://schemas.microsoft.com/office/drawing/2014/main" id="{EE9CFE75-402D-C2FC-1AD5-8D941F181CB8}"/>
              </a:ext>
            </a:extLst>
          </p:cNvPr>
          <p:cNvSpPr>
            <a:spLocks noGrp="1"/>
          </p:cNvSpPr>
          <p:nvPr>
            <p:ph type="pic" sz="quarter" idx="18" hasCustomPrompt="1"/>
          </p:nvPr>
        </p:nvSpPr>
        <p:spPr>
          <a:xfrm>
            <a:off x="2026803" y="4383899"/>
            <a:ext cx="1294799" cy="1296000"/>
          </a:xfrm>
          <a:custGeom>
            <a:avLst/>
            <a:gdLst>
              <a:gd name="connsiteX0" fmla="*/ 73415 w 1294799"/>
              <a:gd name="connsiteY0" fmla="*/ 0 h 1296000"/>
              <a:gd name="connsiteX1" fmla="*/ 1294799 w 1294799"/>
              <a:gd name="connsiteY1" fmla="*/ 0 h 1296000"/>
              <a:gd name="connsiteX2" fmla="*/ 1294799 w 1294799"/>
              <a:gd name="connsiteY2" fmla="*/ 1222585 h 1296000"/>
              <a:gd name="connsiteX3" fmla="*/ 1221384 w 1294799"/>
              <a:gd name="connsiteY3" fmla="*/ 1296000 h 1296000"/>
              <a:gd name="connsiteX4" fmla="*/ 0 w 1294799"/>
              <a:gd name="connsiteY4" fmla="*/ 1296000 h 1296000"/>
              <a:gd name="connsiteX5" fmla="*/ 0 w 1294799"/>
              <a:gd name="connsiteY5" fmla="*/ 73415 h 12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4799" h="1296000">
                <a:moveTo>
                  <a:pt x="73415" y="0"/>
                </a:moveTo>
                <a:lnTo>
                  <a:pt x="1294799" y="0"/>
                </a:lnTo>
                <a:lnTo>
                  <a:pt x="1294799" y="1222585"/>
                </a:lnTo>
                <a:lnTo>
                  <a:pt x="1221384" y="1296000"/>
                </a:lnTo>
                <a:lnTo>
                  <a:pt x="0" y="1296000"/>
                </a:lnTo>
                <a:lnTo>
                  <a:pt x="0" y="73415"/>
                </a:lnTo>
                <a:close/>
              </a:path>
            </a:pathLst>
          </a:custGeom>
          <a:solidFill>
            <a:srgbClr val="ECECEF"/>
          </a:solidFill>
        </p:spPr>
        <p:txBody>
          <a:bodyPr wrap="square" anchor="ctr">
            <a:noAutofit/>
          </a:bodyPr>
          <a:lstStyle>
            <a:lvl1pPr marL="0" indent="0" algn="ctr">
              <a:buFont typeface="Arial" panose="020B0604020202020204" pitchFamily="34" charset="0"/>
              <a:buNone/>
              <a:defRPr sz="1400">
                <a:solidFill>
                  <a:schemeClr val="accent2"/>
                </a:solidFill>
              </a:defRPr>
            </a:lvl1pPr>
          </a:lstStyle>
          <a:p>
            <a:r>
              <a:rPr lang="en-GB" dirty="0"/>
              <a:t>Picture</a:t>
            </a:r>
          </a:p>
        </p:txBody>
      </p:sp>
      <p:sp>
        <p:nvSpPr>
          <p:cNvPr id="34" name="Picture Placeholder 33">
            <a:extLst>
              <a:ext uri="{FF2B5EF4-FFF2-40B4-BE49-F238E27FC236}">
                <a16:creationId xmlns:a16="http://schemas.microsoft.com/office/drawing/2014/main" id="{B38D2D1E-6B09-24DC-B953-EFA4EE8F5141}"/>
              </a:ext>
            </a:extLst>
          </p:cNvPr>
          <p:cNvSpPr>
            <a:spLocks noGrp="1"/>
          </p:cNvSpPr>
          <p:nvPr>
            <p:ph type="pic" sz="quarter" idx="19" hasCustomPrompt="1"/>
          </p:nvPr>
        </p:nvSpPr>
        <p:spPr>
          <a:xfrm>
            <a:off x="6996002" y="4383899"/>
            <a:ext cx="1294799" cy="1296000"/>
          </a:xfrm>
          <a:custGeom>
            <a:avLst/>
            <a:gdLst>
              <a:gd name="connsiteX0" fmla="*/ 73415 w 1294799"/>
              <a:gd name="connsiteY0" fmla="*/ 0 h 1296000"/>
              <a:gd name="connsiteX1" fmla="*/ 1294799 w 1294799"/>
              <a:gd name="connsiteY1" fmla="*/ 0 h 1296000"/>
              <a:gd name="connsiteX2" fmla="*/ 1294799 w 1294799"/>
              <a:gd name="connsiteY2" fmla="*/ 1222585 h 1296000"/>
              <a:gd name="connsiteX3" fmla="*/ 1221384 w 1294799"/>
              <a:gd name="connsiteY3" fmla="*/ 1296000 h 1296000"/>
              <a:gd name="connsiteX4" fmla="*/ 0 w 1294799"/>
              <a:gd name="connsiteY4" fmla="*/ 1296000 h 1296000"/>
              <a:gd name="connsiteX5" fmla="*/ 0 w 1294799"/>
              <a:gd name="connsiteY5" fmla="*/ 73415 h 12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4799" h="1296000">
                <a:moveTo>
                  <a:pt x="73415" y="0"/>
                </a:moveTo>
                <a:lnTo>
                  <a:pt x="1294799" y="0"/>
                </a:lnTo>
                <a:lnTo>
                  <a:pt x="1294799" y="1222585"/>
                </a:lnTo>
                <a:lnTo>
                  <a:pt x="1221384" y="1296000"/>
                </a:lnTo>
                <a:lnTo>
                  <a:pt x="0" y="1296000"/>
                </a:lnTo>
                <a:lnTo>
                  <a:pt x="0" y="73415"/>
                </a:lnTo>
                <a:close/>
              </a:path>
            </a:pathLst>
          </a:custGeom>
          <a:solidFill>
            <a:srgbClr val="ECECEF"/>
          </a:solidFill>
        </p:spPr>
        <p:txBody>
          <a:bodyPr wrap="square" anchor="ctr">
            <a:noAutofit/>
          </a:bodyPr>
          <a:lstStyle>
            <a:lvl1pPr marL="0" indent="0" algn="ctr">
              <a:buFont typeface="Arial" panose="020B0604020202020204" pitchFamily="34" charset="0"/>
              <a:buNone/>
              <a:defRPr sz="1400">
                <a:solidFill>
                  <a:schemeClr val="accent2"/>
                </a:solidFill>
              </a:defRPr>
            </a:lvl1pPr>
          </a:lstStyle>
          <a:p>
            <a:r>
              <a:rPr lang="en-GB" dirty="0"/>
              <a:t>Picture</a:t>
            </a:r>
          </a:p>
        </p:txBody>
      </p:sp>
    </p:spTree>
    <p:extLst>
      <p:ext uri="{BB962C8B-B14F-4D97-AF65-F5344CB8AC3E}">
        <p14:creationId xmlns:p14="http://schemas.microsoft.com/office/powerpoint/2010/main" val="3106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24D4E34D-C781-5CAC-ECB4-7C789CB39AC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5162353"/>
            <a:ext cx="12192000" cy="872065"/>
          </a:xfrm>
          <a:prstGeom prst="rect">
            <a:avLst/>
          </a:prstGeom>
        </p:spPr>
      </p:pic>
      <p:sp>
        <p:nvSpPr>
          <p:cNvPr id="2" name="Title 1">
            <a:extLst>
              <a:ext uri="{FF2B5EF4-FFF2-40B4-BE49-F238E27FC236}">
                <a16:creationId xmlns:a16="http://schemas.microsoft.com/office/drawing/2014/main" id="{D89FFFCA-17A4-4600-A0CB-E384DB307AAD}"/>
              </a:ext>
            </a:extLst>
          </p:cNvPr>
          <p:cNvSpPr>
            <a:spLocks noGrp="1"/>
          </p:cNvSpPr>
          <p:nvPr>
            <p:ph type="title"/>
          </p:nvPr>
        </p:nvSpPr>
        <p:spPr>
          <a:xfrm>
            <a:off x="588000" y="360001"/>
            <a:ext cx="11016000" cy="369332"/>
          </a:xfrm>
        </p:spPr>
        <p:txBody>
          <a:bodyPr wrap="square" lIns="0" tIns="0" rIns="0" bIns="0" anchor="t">
            <a:spAutoFit/>
          </a:bodyPr>
          <a:lstStyle>
            <a:lvl1pPr>
              <a:lnSpc>
                <a:spcPct val="100000"/>
              </a:lnSpc>
              <a:defRPr sz="2400" b="1">
                <a:solidFill>
                  <a:schemeClr val="tx2"/>
                </a:solidFill>
              </a:defRPr>
            </a:lvl1pPr>
          </a:lstStyle>
          <a:p>
            <a:r>
              <a:rPr lang="en-US"/>
              <a:t>Click to edit Master title style</a:t>
            </a:r>
            <a:endParaRPr lang="en-US" dirty="0"/>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1"/>
            <a:ext cx="920603" cy="112015"/>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5" name="Text Placeholder 4">
            <a:extLst>
              <a:ext uri="{FF2B5EF4-FFF2-40B4-BE49-F238E27FC236}">
                <a16:creationId xmlns:a16="http://schemas.microsoft.com/office/drawing/2014/main" id="{303C4B28-B831-4A30-8ED4-06948102CA97}"/>
              </a:ext>
            </a:extLst>
          </p:cNvPr>
          <p:cNvSpPr>
            <a:spLocks noGrp="1"/>
          </p:cNvSpPr>
          <p:nvPr>
            <p:ph type="body" sz="quarter" idx="13"/>
          </p:nvPr>
        </p:nvSpPr>
        <p:spPr>
          <a:xfrm>
            <a:off x="588000" y="1064645"/>
            <a:ext cx="11016000" cy="4540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107106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 1 Text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FFCA-17A4-4600-A0CB-E384DB307AAD}"/>
              </a:ext>
            </a:extLst>
          </p:cNvPr>
          <p:cNvSpPr>
            <a:spLocks noGrp="1"/>
          </p:cNvSpPr>
          <p:nvPr>
            <p:ph type="title" hasCustomPrompt="1"/>
          </p:nvPr>
        </p:nvSpPr>
        <p:spPr>
          <a:xfrm>
            <a:off x="6358800" y="756000"/>
            <a:ext cx="5245200" cy="738664"/>
          </a:xfrm>
        </p:spPr>
        <p:txBody>
          <a:bodyPr wrap="square" lIns="0" tIns="0" rIns="0" bIns="0" anchor="t">
            <a:spAutoFit/>
          </a:bodyPr>
          <a:lstStyle>
            <a:lvl1pPr>
              <a:lnSpc>
                <a:spcPct val="100000"/>
              </a:lnSpc>
              <a:defRPr sz="2400" b="1">
                <a:solidFill>
                  <a:schemeClr val="tx2"/>
                </a:solidFill>
              </a:defRPr>
            </a:lvl1pPr>
          </a:lstStyle>
          <a:p>
            <a:r>
              <a:rPr lang="en-US" dirty="0"/>
              <a:t>Click to edit Master title style</a:t>
            </a:r>
            <a:br>
              <a:rPr lang="en-US" dirty="0"/>
            </a:br>
            <a:r>
              <a:rPr lang="en-US" dirty="0"/>
              <a:t>Up to two lines</a:t>
            </a:r>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1"/>
            <a:ext cx="920603" cy="112015"/>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5" name="Text Placeholder 4">
            <a:extLst>
              <a:ext uri="{FF2B5EF4-FFF2-40B4-BE49-F238E27FC236}">
                <a16:creationId xmlns:a16="http://schemas.microsoft.com/office/drawing/2014/main" id="{303C4B28-B831-4A30-8ED4-06948102CA97}"/>
              </a:ext>
            </a:extLst>
          </p:cNvPr>
          <p:cNvSpPr>
            <a:spLocks noGrp="1"/>
          </p:cNvSpPr>
          <p:nvPr>
            <p:ph type="body" sz="quarter" idx="13"/>
          </p:nvPr>
        </p:nvSpPr>
        <p:spPr>
          <a:xfrm>
            <a:off x="6358800" y="1829977"/>
            <a:ext cx="5245200" cy="3774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37" name="Picture Placeholder 36">
            <a:extLst>
              <a:ext uri="{FF2B5EF4-FFF2-40B4-BE49-F238E27FC236}">
                <a16:creationId xmlns:a16="http://schemas.microsoft.com/office/drawing/2014/main" id="{48237A6D-51C3-E355-8308-D596CBF1D5A8}"/>
              </a:ext>
            </a:extLst>
          </p:cNvPr>
          <p:cNvSpPr>
            <a:spLocks noGrp="1"/>
          </p:cNvSpPr>
          <p:nvPr>
            <p:ph type="pic" sz="quarter" idx="14"/>
          </p:nvPr>
        </p:nvSpPr>
        <p:spPr>
          <a:xfrm>
            <a:off x="587999" y="756001"/>
            <a:ext cx="5245200" cy="4848671"/>
          </a:xfrm>
          <a:custGeom>
            <a:avLst/>
            <a:gdLst>
              <a:gd name="connsiteX0" fmla="*/ 4428704 w 5245200"/>
              <a:gd name="connsiteY0" fmla="*/ 4648972 h 4848670"/>
              <a:gd name="connsiteX1" fmla="*/ 4375398 w 5245200"/>
              <a:gd name="connsiteY1" fmla="*/ 4702972 h 4848670"/>
              <a:gd name="connsiteX2" fmla="*/ 4989488 w 5245200"/>
              <a:gd name="connsiteY2" fmla="*/ 4702972 h 4848670"/>
              <a:gd name="connsiteX3" fmla="*/ 5042794 w 5245200"/>
              <a:gd name="connsiteY3" fmla="*/ 4648972 h 4848670"/>
              <a:gd name="connsiteX4" fmla="*/ 259681 w 5245200"/>
              <a:gd name="connsiteY4" fmla="*/ 147616 h 4848670"/>
              <a:gd name="connsiteX5" fmla="*/ 206375 w 5245200"/>
              <a:gd name="connsiteY5" fmla="*/ 201616 h 4848670"/>
              <a:gd name="connsiteX6" fmla="*/ 820465 w 5245200"/>
              <a:gd name="connsiteY6" fmla="*/ 201616 h 4848670"/>
              <a:gd name="connsiteX7" fmla="*/ 873771 w 5245200"/>
              <a:gd name="connsiteY7" fmla="*/ 147616 h 4848670"/>
              <a:gd name="connsiteX8" fmla="*/ 203208 w 5245200"/>
              <a:gd name="connsiteY8" fmla="*/ 0 h 4848670"/>
              <a:gd name="connsiteX9" fmla="*/ 5245200 w 5245200"/>
              <a:gd name="connsiteY9" fmla="*/ 0 h 4848670"/>
              <a:gd name="connsiteX10" fmla="*/ 5245200 w 5245200"/>
              <a:gd name="connsiteY10" fmla="*/ 4645462 h 4848670"/>
              <a:gd name="connsiteX11" fmla="*/ 5041992 w 5245200"/>
              <a:gd name="connsiteY11" fmla="*/ 4848670 h 4848670"/>
              <a:gd name="connsiteX12" fmla="*/ 0 w 5245200"/>
              <a:gd name="connsiteY12" fmla="*/ 4848670 h 4848670"/>
              <a:gd name="connsiteX13" fmla="*/ 0 w 5245200"/>
              <a:gd name="connsiteY13" fmla="*/ 203208 h 484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5200" h="4848670">
                <a:moveTo>
                  <a:pt x="4428704" y="4648972"/>
                </a:moveTo>
                <a:lnTo>
                  <a:pt x="4375398" y="4702972"/>
                </a:lnTo>
                <a:lnTo>
                  <a:pt x="4989488" y="4702972"/>
                </a:lnTo>
                <a:lnTo>
                  <a:pt x="5042794" y="4648972"/>
                </a:lnTo>
                <a:close/>
                <a:moveTo>
                  <a:pt x="259681" y="147616"/>
                </a:moveTo>
                <a:lnTo>
                  <a:pt x="206375" y="201616"/>
                </a:lnTo>
                <a:lnTo>
                  <a:pt x="820465" y="201616"/>
                </a:lnTo>
                <a:lnTo>
                  <a:pt x="873771" y="147616"/>
                </a:lnTo>
                <a:close/>
                <a:moveTo>
                  <a:pt x="203208" y="0"/>
                </a:moveTo>
                <a:lnTo>
                  <a:pt x="5245200" y="0"/>
                </a:lnTo>
                <a:lnTo>
                  <a:pt x="5245200" y="4645462"/>
                </a:lnTo>
                <a:lnTo>
                  <a:pt x="5041992" y="4848670"/>
                </a:lnTo>
                <a:lnTo>
                  <a:pt x="0" y="4848670"/>
                </a:lnTo>
                <a:lnTo>
                  <a:pt x="0" y="203208"/>
                </a:lnTo>
                <a:close/>
              </a:path>
            </a:pathLst>
          </a:custGeom>
          <a:solidFill>
            <a:srgbClr val="ECECEF"/>
          </a:solidFill>
        </p:spPr>
        <p:txBody>
          <a:bodyPr wrap="square" anchor="ctr">
            <a:noAutofit/>
          </a:bodyPr>
          <a:lstStyle>
            <a:lvl1pPr marL="0" indent="0" algn="ctr">
              <a:buFont typeface="Arial" panose="020B0604020202020204" pitchFamily="34" charset="0"/>
              <a:buNone/>
              <a:defRPr>
                <a:solidFill>
                  <a:schemeClr val="accent2"/>
                </a:solidFill>
              </a:defRPr>
            </a:lvl1pPr>
          </a:lstStyle>
          <a:p>
            <a:r>
              <a:rPr lang="en-US"/>
              <a:t>Click icon to add picture</a:t>
            </a:r>
            <a:endParaRPr lang="en-GB"/>
          </a:p>
        </p:txBody>
      </p:sp>
    </p:spTree>
    <p:extLst>
      <p:ext uri="{BB962C8B-B14F-4D97-AF65-F5344CB8AC3E}">
        <p14:creationId xmlns:p14="http://schemas.microsoft.com/office/powerpoint/2010/main" val="111447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Text columns">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C8F1ED06-ABC9-15DE-3DFC-435FFD6830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5162353"/>
            <a:ext cx="12192000" cy="872065"/>
          </a:xfrm>
          <a:prstGeom prst="rect">
            <a:avLst/>
          </a:prstGeom>
        </p:spPr>
      </p:pic>
      <p:grpSp>
        <p:nvGrpSpPr>
          <p:cNvPr id="7" name="Group 6">
            <a:extLst>
              <a:ext uri="{FF2B5EF4-FFF2-40B4-BE49-F238E27FC236}">
                <a16:creationId xmlns:a16="http://schemas.microsoft.com/office/drawing/2014/main" id="{44FED07F-1D90-4D46-8347-34173E4881EE}"/>
              </a:ext>
            </a:extLst>
          </p:cNvPr>
          <p:cNvGrpSpPr/>
          <p:nvPr/>
        </p:nvGrpSpPr>
        <p:grpSpPr>
          <a:xfrm>
            <a:off x="588000" y="1"/>
            <a:ext cx="920603" cy="112015"/>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25" name="Title 1">
            <a:extLst>
              <a:ext uri="{FF2B5EF4-FFF2-40B4-BE49-F238E27FC236}">
                <a16:creationId xmlns:a16="http://schemas.microsoft.com/office/drawing/2014/main" id="{20293324-1149-B295-29CD-5907E61314E5}"/>
              </a:ext>
            </a:extLst>
          </p:cNvPr>
          <p:cNvSpPr>
            <a:spLocks noGrp="1"/>
          </p:cNvSpPr>
          <p:nvPr>
            <p:ph type="title"/>
          </p:nvPr>
        </p:nvSpPr>
        <p:spPr>
          <a:xfrm>
            <a:off x="588000" y="360001"/>
            <a:ext cx="11016000" cy="369332"/>
          </a:xfrm>
        </p:spPr>
        <p:txBody>
          <a:bodyPr wrap="square" lIns="0" tIns="0" rIns="0" bIns="0" anchor="t">
            <a:spAutoFit/>
          </a:bodyPr>
          <a:lstStyle>
            <a:lvl1pPr>
              <a:lnSpc>
                <a:spcPct val="100000"/>
              </a:lnSpc>
              <a:defRPr sz="2400" b="1">
                <a:solidFill>
                  <a:schemeClr val="tx2"/>
                </a:solidFill>
              </a:defRPr>
            </a:lvl1pPr>
          </a:lstStyle>
          <a:p>
            <a:r>
              <a:rPr lang="en-US"/>
              <a:t>Click to edit Master title style</a:t>
            </a:r>
            <a:endParaRPr lang="en-US" dirty="0"/>
          </a:p>
        </p:txBody>
      </p:sp>
      <p:sp>
        <p:nvSpPr>
          <p:cNvPr id="27" name="Text Placeholder 4">
            <a:extLst>
              <a:ext uri="{FF2B5EF4-FFF2-40B4-BE49-F238E27FC236}">
                <a16:creationId xmlns:a16="http://schemas.microsoft.com/office/drawing/2014/main" id="{64252BFC-0528-6EFD-CF4B-B68A893B9275}"/>
              </a:ext>
            </a:extLst>
          </p:cNvPr>
          <p:cNvSpPr>
            <a:spLocks noGrp="1"/>
          </p:cNvSpPr>
          <p:nvPr>
            <p:ph type="body" sz="quarter" idx="14"/>
          </p:nvPr>
        </p:nvSpPr>
        <p:spPr>
          <a:xfrm>
            <a:off x="6358800" y="1064646"/>
            <a:ext cx="5245200" cy="4540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28" name="Text Placeholder 4">
            <a:extLst>
              <a:ext uri="{FF2B5EF4-FFF2-40B4-BE49-F238E27FC236}">
                <a16:creationId xmlns:a16="http://schemas.microsoft.com/office/drawing/2014/main" id="{8459AC29-496E-A828-081B-C03AC6C093CC}"/>
              </a:ext>
            </a:extLst>
          </p:cNvPr>
          <p:cNvSpPr>
            <a:spLocks noGrp="1"/>
          </p:cNvSpPr>
          <p:nvPr>
            <p:ph type="body" sz="quarter" idx="15"/>
          </p:nvPr>
        </p:nvSpPr>
        <p:spPr>
          <a:xfrm>
            <a:off x="588000" y="1064646"/>
            <a:ext cx="5245200" cy="4540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91722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s">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1DFFA7BA-8B92-63C7-0617-55EAC8E11BCE}"/>
              </a:ext>
            </a:extLst>
          </p:cNvPr>
          <p:cNvSpPr>
            <a:spLocks noGrp="1"/>
          </p:cNvSpPr>
          <p:nvPr>
            <p:ph type="pic" sz="quarter" idx="18"/>
          </p:nvPr>
        </p:nvSpPr>
        <p:spPr>
          <a:xfrm>
            <a:off x="4599602" y="3041650"/>
            <a:ext cx="4420461" cy="3049271"/>
          </a:xfrm>
          <a:custGeom>
            <a:avLst/>
            <a:gdLst>
              <a:gd name="connsiteX0" fmla="*/ 1632332 w 4420461"/>
              <a:gd name="connsiteY0" fmla="*/ 0 h 3041650"/>
              <a:gd name="connsiteX1" fmla="*/ 4420461 w 4420461"/>
              <a:gd name="connsiteY1" fmla="*/ 0 h 3041650"/>
              <a:gd name="connsiteX2" fmla="*/ 2788129 w 4420461"/>
              <a:gd name="connsiteY2" fmla="*/ 3041650 h 3041650"/>
              <a:gd name="connsiteX3" fmla="*/ 0 w 4420461"/>
              <a:gd name="connsiteY3" fmla="*/ 3041650 h 3041650"/>
            </a:gdLst>
            <a:ahLst/>
            <a:cxnLst>
              <a:cxn ang="0">
                <a:pos x="connsiteX0" y="connsiteY0"/>
              </a:cxn>
              <a:cxn ang="0">
                <a:pos x="connsiteX1" y="connsiteY1"/>
              </a:cxn>
              <a:cxn ang="0">
                <a:pos x="connsiteX2" y="connsiteY2"/>
              </a:cxn>
              <a:cxn ang="0">
                <a:pos x="connsiteX3" y="connsiteY3"/>
              </a:cxn>
            </a:cxnLst>
            <a:rect l="l" t="t" r="r" b="b"/>
            <a:pathLst>
              <a:path w="4420461" h="3041650">
                <a:moveTo>
                  <a:pt x="1632332" y="0"/>
                </a:moveTo>
                <a:lnTo>
                  <a:pt x="4420461" y="0"/>
                </a:lnTo>
                <a:lnTo>
                  <a:pt x="2788129" y="3041650"/>
                </a:lnTo>
                <a:lnTo>
                  <a:pt x="0" y="3041650"/>
                </a:lnTo>
                <a:close/>
              </a:path>
            </a:pathLst>
          </a:custGeom>
          <a:solidFill>
            <a:schemeClr val="tx1">
              <a:lumMod val="10000"/>
              <a:lumOff val="90000"/>
            </a:schemeClr>
          </a:solidFill>
        </p:spPr>
        <p:txBody>
          <a:bodyPr wrap="square" anchor="ctr">
            <a:noAutofit/>
          </a:bodyPr>
          <a:lstStyle>
            <a:lvl1pPr marL="0" indent="0" algn="ctr">
              <a:buFont typeface="Arial" panose="020B0604020202020204" pitchFamily="34" charset="0"/>
              <a:buNone/>
              <a:defRPr sz="1000" b="0">
                <a:solidFill>
                  <a:schemeClr val="tx2"/>
                </a:solidFill>
              </a:defRPr>
            </a:lvl1pPr>
          </a:lstStyle>
          <a:p>
            <a:r>
              <a:rPr lang="en-US"/>
              <a:t>Click icon to add picture</a:t>
            </a:r>
            <a:endParaRPr lang="fr-FR"/>
          </a:p>
        </p:txBody>
      </p:sp>
      <p:sp>
        <p:nvSpPr>
          <p:cNvPr id="32" name="Picture Placeholder 31">
            <a:extLst>
              <a:ext uri="{FF2B5EF4-FFF2-40B4-BE49-F238E27FC236}">
                <a16:creationId xmlns:a16="http://schemas.microsoft.com/office/drawing/2014/main" id="{B3483BC5-601B-9EF8-DA44-7609BAAE9D32}"/>
              </a:ext>
            </a:extLst>
          </p:cNvPr>
          <p:cNvSpPr>
            <a:spLocks noGrp="1"/>
          </p:cNvSpPr>
          <p:nvPr>
            <p:ph type="pic" sz="quarter" idx="19"/>
          </p:nvPr>
        </p:nvSpPr>
        <p:spPr>
          <a:xfrm>
            <a:off x="7553672" y="3041650"/>
            <a:ext cx="4420461" cy="3049271"/>
          </a:xfrm>
          <a:custGeom>
            <a:avLst/>
            <a:gdLst>
              <a:gd name="connsiteX0" fmla="*/ 1632332 w 4420461"/>
              <a:gd name="connsiteY0" fmla="*/ 0 h 3041650"/>
              <a:gd name="connsiteX1" fmla="*/ 4420461 w 4420461"/>
              <a:gd name="connsiteY1" fmla="*/ 0 h 3041650"/>
              <a:gd name="connsiteX2" fmla="*/ 2788129 w 4420461"/>
              <a:gd name="connsiteY2" fmla="*/ 3041650 h 3041650"/>
              <a:gd name="connsiteX3" fmla="*/ 0 w 4420461"/>
              <a:gd name="connsiteY3" fmla="*/ 3041650 h 3041650"/>
            </a:gdLst>
            <a:ahLst/>
            <a:cxnLst>
              <a:cxn ang="0">
                <a:pos x="connsiteX0" y="connsiteY0"/>
              </a:cxn>
              <a:cxn ang="0">
                <a:pos x="connsiteX1" y="connsiteY1"/>
              </a:cxn>
              <a:cxn ang="0">
                <a:pos x="connsiteX2" y="connsiteY2"/>
              </a:cxn>
              <a:cxn ang="0">
                <a:pos x="connsiteX3" y="connsiteY3"/>
              </a:cxn>
            </a:cxnLst>
            <a:rect l="l" t="t" r="r" b="b"/>
            <a:pathLst>
              <a:path w="4420461" h="3041650">
                <a:moveTo>
                  <a:pt x="1632332" y="0"/>
                </a:moveTo>
                <a:lnTo>
                  <a:pt x="4420461" y="0"/>
                </a:lnTo>
                <a:lnTo>
                  <a:pt x="2788129" y="3041650"/>
                </a:lnTo>
                <a:lnTo>
                  <a:pt x="0" y="3041650"/>
                </a:lnTo>
                <a:close/>
              </a:path>
            </a:pathLst>
          </a:custGeom>
          <a:solidFill>
            <a:schemeClr val="tx1">
              <a:lumMod val="10000"/>
              <a:lumOff val="90000"/>
            </a:schemeClr>
          </a:solidFill>
        </p:spPr>
        <p:txBody>
          <a:bodyPr wrap="square" anchor="ctr">
            <a:noAutofit/>
          </a:bodyPr>
          <a:lstStyle>
            <a:lvl1pPr marL="0" indent="0" algn="ctr">
              <a:buFont typeface="Arial" panose="020B0604020202020204" pitchFamily="34" charset="0"/>
              <a:buNone/>
              <a:defRPr sz="1000" b="0">
                <a:solidFill>
                  <a:schemeClr val="tx2"/>
                </a:solidFill>
              </a:defRPr>
            </a:lvl1pPr>
          </a:lstStyle>
          <a:p>
            <a:r>
              <a:rPr lang="en-US"/>
              <a:t>Click icon to add picture</a:t>
            </a:r>
            <a:endParaRPr lang="fr-FR"/>
          </a:p>
        </p:txBody>
      </p:sp>
      <p:sp>
        <p:nvSpPr>
          <p:cNvPr id="30" name="Picture Placeholder 29">
            <a:extLst>
              <a:ext uri="{FF2B5EF4-FFF2-40B4-BE49-F238E27FC236}">
                <a16:creationId xmlns:a16="http://schemas.microsoft.com/office/drawing/2014/main" id="{E67C4BDF-6CB9-C058-FD2E-216AF7FA4E77}"/>
              </a:ext>
            </a:extLst>
          </p:cNvPr>
          <p:cNvSpPr>
            <a:spLocks noGrp="1"/>
          </p:cNvSpPr>
          <p:nvPr>
            <p:ph type="pic" sz="quarter" idx="17"/>
          </p:nvPr>
        </p:nvSpPr>
        <p:spPr>
          <a:xfrm>
            <a:off x="9190651" y="0"/>
            <a:ext cx="4420461" cy="3041651"/>
          </a:xfrm>
          <a:custGeom>
            <a:avLst/>
            <a:gdLst>
              <a:gd name="connsiteX0" fmla="*/ 1632332 w 4420461"/>
              <a:gd name="connsiteY0" fmla="*/ 0 h 3041650"/>
              <a:gd name="connsiteX1" fmla="*/ 4420461 w 4420461"/>
              <a:gd name="connsiteY1" fmla="*/ 0 h 3041650"/>
              <a:gd name="connsiteX2" fmla="*/ 2788129 w 4420461"/>
              <a:gd name="connsiteY2" fmla="*/ 3041650 h 3041650"/>
              <a:gd name="connsiteX3" fmla="*/ 0 w 4420461"/>
              <a:gd name="connsiteY3" fmla="*/ 3041650 h 3041650"/>
            </a:gdLst>
            <a:ahLst/>
            <a:cxnLst>
              <a:cxn ang="0">
                <a:pos x="connsiteX0" y="connsiteY0"/>
              </a:cxn>
              <a:cxn ang="0">
                <a:pos x="connsiteX1" y="connsiteY1"/>
              </a:cxn>
              <a:cxn ang="0">
                <a:pos x="connsiteX2" y="connsiteY2"/>
              </a:cxn>
              <a:cxn ang="0">
                <a:pos x="connsiteX3" y="connsiteY3"/>
              </a:cxn>
            </a:cxnLst>
            <a:rect l="l" t="t" r="r" b="b"/>
            <a:pathLst>
              <a:path w="4420461" h="3041650">
                <a:moveTo>
                  <a:pt x="1632332" y="0"/>
                </a:moveTo>
                <a:lnTo>
                  <a:pt x="4420461" y="0"/>
                </a:lnTo>
                <a:lnTo>
                  <a:pt x="2788129" y="3041650"/>
                </a:lnTo>
                <a:lnTo>
                  <a:pt x="0" y="3041650"/>
                </a:lnTo>
                <a:close/>
              </a:path>
            </a:pathLst>
          </a:custGeom>
          <a:solidFill>
            <a:schemeClr val="tx1">
              <a:lumMod val="10000"/>
              <a:lumOff val="90000"/>
            </a:schemeClr>
          </a:solidFill>
        </p:spPr>
        <p:txBody>
          <a:bodyPr wrap="square" anchor="ctr">
            <a:noAutofit/>
          </a:bodyPr>
          <a:lstStyle>
            <a:lvl1pPr marL="0" indent="0" algn="ctr">
              <a:buFont typeface="Arial" panose="020B0604020202020204" pitchFamily="34" charset="0"/>
              <a:buNone/>
              <a:defRPr sz="1000" b="0">
                <a:solidFill>
                  <a:schemeClr val="tx2"/>
                </a:solidFill>
              </a:defRPr>
            </a:lvl1pPr>
          </a:lstStyle>
          <a:p>
            <a:r>
              <a:rPr lang="en-US"/>
              <a:t>Click icon to add picture</a:t>
            </a:r>
            <a:endParaRPr lang="fr-FR"/>
          </a:p>
        </p:txBody>
      </p:sp>
      <p:sp>
        <p:nvSpPr>
          <p:cNvPr id="29" name="Picture Placeholder 28">
            <a:extLst>
              <a:ext uri="{FF2B5EF4-FFF2-40B4-BE49-F238E27FC236}">
                <a16:creationId xmlns:a16="http://schemas.microsoft.com/office/drawing/2014/main" id="{D73C3076-1B04-8B01-02C5-C7E839572831}"/>
              </a:ext>
            </a:extLst>
          </p:cNvPr>
          <p:cNvSpPr>
            <a:spLocks noGrp="1"/>
          </p:cNvSpPr>
          <p:nvPr>
            <p:ph type="pic" sz="quarter" idx="16"/>
          </p:nvPr>
        </p:nvSpPr>
        <p:spPr>
          <a:xfrm>
            <a:off x="6233343" y="0"/>
            <a:ext cx="4420461" cy="3041651"/>
          </a:xfrm>
          <a:custGeom>
            <a:avLst/>
            <a:gdLst>
              <a:gd name="connsiteX0" fmla="*/ 1632332 w 4420461"/>
              <a:gd name="connsiteY0" fmla="*/ 0 h 3041650"/>
              <a:gd name="connsiteX1" fmla="*/ 4420461 w 4420461"/>
              <a:gd name="connsiteY1" fmla="*/ 0 h 3041650"/>
              <a:gd name="connsiteX2" fmla="*/ 2788129 w 4420461"/>
              <a:gd name="connsiteY2" fmla="*/ 3041650 h 3041650"/>
              <a:gd name="connsiteX3" fmla="*/ 0 w 4420461"/>
              <a:gd name="connsiteY3" fmla="*/ 3041650 h 3041650"/>
            </a:gdLst>
            <a:ahLst/>
            <a:cxnLst>
              <a:cxn ang="0">
                <a:pos x="connsiteX0" y="connsiteY0"/>
              </a:cxn>
              <a:cxn ang="0">
                <a:pos x="connsiteX1" y="connsiteY1"/>
              </a:cxn>
              <a:cxn ang="0">
                <a:pos x="connsiteX2" y="connsiteY2"/>
              </a:cxn>
              <a:cxn ang="0">
                <a:pos x="connsiteX3" y="connsiteY3"/>
              </a:cxn>
            </a:cxnLst>
            <a:rect l="l" t="t" r="r" b="b"/>
            <a:pathLst>
              <a:path w="4420461" h="3041650">
                <a:moveTo>
                  <a:pt x="1632332" y="0"/>
                </a:moveTo>
                <a:lnTo>
                  <a:pt x="4420461" y="0"/>
                </a:lnTo>
                <a:lnTo>
                  <a:pt x="2788129" y="3041650"/>
                </a:lnTo>
                <a:lnTo>
                  <a:pt x="0" y="3041650"/>
                </a:lnTo>
                <a:close/>
              </a:path>
            </a:pathLst>
          </a:custGeom>
          <a:solidFill>
            <a:schemeClr val="tx1">
              <a:lumMod val="10000"/>
              <a:lumOff val="90000"/>
            </a:schemeClr>
          </a:solidFill>
        </p:spPr>
        <p:txBody>
          <a:bodyPr wrap="square" anchor="ctr">
            <a:noAutofit/>
          </a:bodyPr>
          <a:lstStyle>
            <a:lvl1pPr marL="0" indent="0" algn="ctr">
              <a:buFont typeface="Arial" panose="020B0604020202020204" pitchFamily="34" charset="0"/>
              <a:buNone/>
              <a:defRPr sz="1000" b="0">
                <a:solidFill>
                  <a:schemeClr val="tx2"/>
                </a:solidFill>
              </a:defRPr>
            </a:lvl1pPr>
          </a:lstStyle>
          <a:p>
            <a:r>
              <a:rPr lang="en-US"/>
              <a:t>Click icon to add picture</a:t>
            </a:r>
            <a:endParaRPr lang="fr-FR"/>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1"/>
            <a:ext cx="920603" cy="112015"/>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25" name="Title 1">
            <a:extLst>
              <a:ext uri="{FF2B5EF4-FFF2-40B4-BE49-F238E27FC236}">
                <a16:creationId xmlns:a16="http://schemas.microsoft.com/office/drawing/2014/main" id="{20293324-1149-B295-29CD-5907E61314E5}"/>
              </a:ext>
            </a:extLst>
          </p:cNvPr>
          <p:cNvSpPr>
            <a:spLocks noGrp="1"/>
          </p:cNvSpPr>
          <p:nvPr>
            <p:ph type="title"/>
          </p:nvPr>
        </p:nvSpPr>
        <p:spPr>
          <a:xfrm>
            <a:off x="588000" y="360001"/>
            <a:ext cx="5508000" cy="369332"/>
          </a:xfrm>
        </p:spPr>
        <p:txBody>
          <a:bodyPr wrap="square" lIns="0" tIns="0" rIns="0" bIns="0" anchor="t">
            <a:spAutoFit/>
          </a:bodyPr>
          <a:lstStyle>
            <a:lvl1pPr>
              <a:lnSpc>
                <a:spcPct val="100000"/>
              </a:lnSpc>
              <a:defRPr sz="2400" b="1">
                <a:solidFill>
                  <a:schemeClr val="tx2"/>
                </a:solidFill>
              </a:defRPr>
            </a:lvl1pPr>
          </a:lstStyle>
          <a:p>
            <a:r>
              <a:rPr lang="en-US"/>
              <a:t>Click to edit Master title style</a:t>
            </a:r>
            <a:endParaRPr lang="en-US" dirty="0"/>
          </a:p>
        </p:txBody>
      </p:sp>
      <p:sp>
        <p:nvSpPr>
          <p:cNvPr id="28" name="Text Placeholder 4">
            <a:extLst>
              <a:ext uri="{FF2B5EF4-FFF2-40B4-BE49-F238E27FC236}">
                <a16:creationId xmlns:a16="http://schemas.microsoft.com/office/drawing/2014/main" id="{8459AC29-496E-A828-081B-C03AC6C093CC}"/>
              </a:ext>
            </a:extLst>
          </p:cNvPr>
          <p:cNvSpPr>
            <a:spLocks noGrp="1"/>
          </p:cNvSpPr>
          <p:nvPr>
            <p:ph type="body" sz="quarter" idx="15"/>
          </p:nvPr>
        </p:nvSpPr>
        <p:spPr>
          <a:xfrm>
            <a:off x="588002" y="1064646"/>
            <a:ext cx="3707775" cy="4540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3" name="Isosceles Triangle 2">
            <a:extLst>
              <a:ext uri="{FF2B5EF4-FFF2-40B4-BE49-F238E27FC236}">
                <a16:creationId xmlns:a16="http://schemas.microsoft.com/office/drawing/2014/main" id="{8FF7AA0C-1628-04B2-6EA6-95C12083CDBE}"/>
              </a:ext>
            </a:extLst>
          </p:cNvPr>
          <p:cNvSpPr/>
          <p:nvPr/>
        </p:nvSpPr>
        <p:spPr>
          <a:xfrm>
            <a:off x="10507981" y="2035232"/>
            <a:ext cx="2186940" cy="4066767"/>
          </a:xfrm>
          <a:prstGeom prst="triangle">
            <a:avLst>
              <a:gd name="adj" fmla="val 10000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308208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E91B1F2-EDBD-F0E5-18E0-4293E776FB90}"/>
              </a:ext>
            </a:extLst>
          </p:cNvPr>
          <p:cNvSpPr>
            <a:spLocks noGrp="1"/>
          </p:cNvSpPr>
          <p:nvPr>
            <p:ph type="pic" sz="quarter" idx="12"/>
          </p:nvPr>
        </p:nvSpPr>
        <p:spPr>
          <a:xfrm>
            <a:off x="3949700" y="0"/>
            <a:ext cx="8242300" cy="6102000"/>
          </a:xfrm>
          <a:custGeom>
            <a:avLst/>
            <a:gdLst>
              <a:gd name="connsiteX0" fmla="*/ 3254380 w 8242300"/>
              <a:gd name="connsiteY0" fmla="*/ 0 h 6102000"/>
              <a:gd name="connsiteX1" fmla="*/ 8242300 w 8242300"/>
              <a:gd name="connsiteY1" fmla="*/ 0 h 6102000"/>
              <a:gd name="connsiteX2" fmla="*/ 8242300 w 8242300"/>
              <a:gd name="connsiteY2" fmla="*/ 6076018 h 6102000"/>
              <a:gd name="connsiteX3" fmla="*/ 8228443 w 8242300"/>
              <a:gd name="connsiteY3" fmla="*/ 6102000 h 6102000"/>
              <a:gd name="connsiteX4" fmla="*/ 0 w 8242300"/>
              <a:gd name="connsiteY4" fmla="*/ 6102000 h 610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2300" h="6102000">
                <a:moveTo>
                  <a:pt x="3254380" y="0"/>
                </a:moveTo>
                <a:lnTo>
                  <a:pt x="8242300" y="0"/>
                </a:lnTo>
                <a:lnTo>
                  <a:pt x="8242300" y="6076018"/>
                </a:lnTo>
                <a:lnTo>
                  <a:pt x="8228443" y="6102000"/>
                </a:lnTo>
                <a:lnTo>
                  <a:pt x="0" y="6102000"/>
                </a:lnTo>
                <a:close/>
              </a:path>
            </a:pathLst>
          </a:custGeom>
          <a:solidFill>
            <a:srgbClr val="ECECEF"/>
          </a:solidFill>
        </p:spPr>
        <p:txBody>
          <a:bodyPr wrap="square" anchor="ctr">
            <a:noAutofit/>
          </a:bodyPr>
          <a:lstStyle>
            <a:lvl1pPr marL="0" indent="0" algn="ctr">
              <a:buFont typeface="Arial" panose="020B0604020202020204" pitchFamily="34" charset="0"/>
              <a:buNone/>
              <a:defRPr>
                <a:solidFill>
                  <a:schemeClr val="accent2"/>
                </a:solidFill>
              </a:defRPr>
            </a:lvl1pPr>
          </a:lstStyle>
          <a:p>
            <a:r>
              <a:rPr lang="en-US"/>
              <a:t>Click icon to add picture</a:t>
            </a:r>
            <a:endParaRPr lang="en-GB" dirty="0"/>
          </a:p>
        </p:txBody>
      </p:sp>
      <p:sp>
        <p:nvSpPr>
          <p:cNvPr id="5" name="Title 146">
            <a:extLst>
              <a:ext uri="{FF2B5EF4-FFF2-40B4-BE49-F238E27FC236}">
                <a16:creationId xmlns:a16="http://schemas.microsoft.com/office/drawing/2014/main" id="{8EB015E7-2B87-0782-45FD-A322B48CA2AE}"/>
              </a:ext>
            </a:extLst>
          </p:cNvPr>
          <p:cNvSpPr>
            <a:spLocks noGrp="1"/>
          </p:cNvSpPr>
          <p:nvPr>
            <p:ph type="title" hasCustomPrompt="1"/>
          </p:nvPr>
        </p:nvSpPr>
        <p:spPr>
          <a:xfrm>
            <a:off x="1080000" y="2127672"/>
            <a:ext cx="3853950" cy="1846659"/>
          </a:xfrm>
        </p:spPr>
        <p:txBody>
          <a:bodyPr wrap="square" lIns="0" tIns="0" rIns="0" bIns="0" anchor="ctr">
            <a:spAutoFit/>
          </a:bodyPr>
          <a:lstStyle>
            <a:lvl1pPr>
              <a:lnSpc>
                <a:spcPct val="100000"/>
              </a:lnSpc>
              <a:defRPr sz="4000" b="1">
                <a:solidFill>
                  <a:schemeClr val="tx2"/>
                </a:solidFill>
              </a:defRPr>
            </a:lvl1pPr>
          </a:lstStyle>
          <a:p>
            <a:r>
              <a:rPr lang="en-GB" noProof="0" dirty="0"/>
              <a:t>Chapter title</a:t>
            </a:r>
            <a:br>
              <a:rPr lang="en-GB" noProof="0" dirty="0"/>
            </a:br>
            <a:r>
              <a:rPr lang="en-GB" noProof="0" dirty="0"/>
              <a:t>One to four lines</a:t>
            </a:r>
          </a:p>
        </p:txBody>
      </p:sp>
      <p:pic>
        <p:nvPicPr>
          <p:cNvPr id="2" name="Picture 1">
            <a:extLst>
              <a:ext uri="{FF2B5EF4-FFF2-40B4-BE49-F238E27FC236}">
                <a16:creationId xmlns:a16="http://schemas.microsoft.com/office/drawing/2014/main" id="{9E165D70-1CC5-41D3-B887-8286AC2B15ED}"/>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 y="-1"/>
            <a:ext cx="842682" cy="6102000"/>
          </a:xfrm>
          <a:prstGeom prst="rect">
            <a:avLst/>
          </a:prstGeom>
        </p:spPr>
      </p:pic>
    </p:spTree>
    <p:extLst>
      <p:ext uri="{BB962C8B-B14F-4D97-AF65-F5344CB8AC3E}">
        <p14:creationId xmlns:p14="http://schemas.microsoft.com/office/powerpoint/2010/main" val="427865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ictures + 3 text columns">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2B14D8D-4D87-52F8-13C3-24DF77E36B7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32232"/>
            <a:ext cx="12192000" cy="788435"/>
          </a:xfrm>
          <a:prstGeom prst="rect">
            <a:avLst/>
          </a:prstGeom>
        </p:spPr>
      </p:pic>
      <p:sp>
        <p:nvSpPr>
          <p:cNvPr id="2" name="Title 1">
            <a:extLst>
              <a:ext uri="{FF2B5EF4-FFF2-40B4-BE49-F238E27FC236}">
                <a16:creationId xmlns:a16="http://schemas.microsoft.com/office/drawing/2014/main" id="{C544F21C-6A76-4EC9-B1CB-AE2844EC6042}"/>
              </a:ext>
            </a:extLst>
          </p:cNvPr>
          <p:cNvSpPr>
            <a:spLocks noGrp="1"/>
          </p:cNvSpPr>
          <p:nvPr>
            <p:ph type="title" hasCustomPrompt="1"/>
          </p:nvPr>
        </p:nvSpPr>
        <p:spPr>
          <a:xfrm>
            <a:off x="588000" y="360000"/>
            <a:ext cx="11016000" cy="738664"/>
          </a:xfrm>
        </p:spPr>
        <p:txBody>
          <a:bodyPr/>
          <a:lstStyle>
            <a:lvl1pPr>
              <a:defRPr/>
            </a:lvl1pPr>
          </a:lstStyle>
          <a:p>
            <a:r>
              <a:rPr lang="en-US" dirty="0"/>
              <a:t>Click to edit Master title style</a:t>
            </a:r>
            <a:br>
              <a:rPr lang="en-US" dirty="0"/>
            </a:br>
            <a:r>
              <a:rPr lang="en-US" dirty="0"/>
              <a:t>Up to two lines</a:t>
            </a:r>
            <a:endParaRPr lang="en-GB" dirty="0"/>
          </a:p>
        </p:txBody>
      </p:sp>
      <p:sp>
        <p:nvSpPr>
          <p:cNvPr id="3" name="Rectangle 2">
            <a:extLst>
              <a:ext uri="{FF2B5EF4-FFF2-40B4-BE49-F238E27FC236}">
                <a16:creationId xmlns:a16="http://schemas.microsoft.com/office/drawing/2014/main" id="{7BA16A03-4146-5F53-C0DA-9137DF974F0F}"/>
              </a:ext>
            </a:extLst>
          </p:cNvPr>
          <p:cNvSpPr/>
          <p:nvPr/>
        </p:nvSpPr>
        <p:spPr>
          <a:xfrm>
            <a:off x="0" y="1720667"/>
            <a:ext cx="12192000" cy="1637860"/>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nvGrpSpPr>
          <p:cNvPr id="5" name="Group 4">
            <a:extLst>
              <a:ext uri="{FF2B5EF4-FFF2-40B4-BE49-F238E27FC236}">
                <a16:creationId xmlns:a16="http://schemas.microsoft.com/office/drawing/2014/main" id="{02C84C6E-F9BE-ECD5-4869-B01FD6AB479A}"/>
              </a:ext>
            </a:extLst>
          </p:cNvPr>
          <p:cNvGrpSpPr/>
          <p:nvPr/>
        </p:nvGrpSpPr>
        <p:grpSpPr>
          <a:xfrm>
            <a:off x="588000" y="1"/>
            <a:ext cx="920603" cy="112015"/>
            <a:chOff x="696000" y="1460737"/>
            <a:chExt cx="920602" cy="112014"/>
          </a:xfrm>
        </p:grpSpPr>
        <p:sp>
          <p:nvSpPr>
            <p:cNvPr id="6" name="Parallelogram 5">
              <a:extLst>
                <a:ext uri="{FF2B5EF4-FFF2-40B4-BE49-F238E27FC236}">
                  <a16:creationId xmlns:a16="http://schemas.microsoft.com/office/drawing/2014/main" id="{FFDC3944-E18B-AC06-5C2A-7B5D8E56D8BC}"/>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 name="Parallelogram 6">
              <a:extLst>
                <a:ext uri="{FF2B5EF4-FFF2-40B4-BE49-F238E27FC236}">
                  <a16:creationId xmlns:a16="http://schemas.microsoft.com/office/drawing/2014/main" id="{579345D9-6E7C-5088-149B-38B1214DC311}"/>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 name="Parallelogram 7">
              <a:extLst>
                <a:ext uri="{FF2B5EF4-FFF2-40B4-BE49-F238E27FC236}">
                  <a16:creationId xmlns:a16="http://schemas.microsoft.com/office/drawing/2014/main" id="{BB6834DB-5923-334A-8926-5B66A115A866}"/>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9" name="Parallelogram 8">
              <a:extLst>
                <a:ext uri="{FF2B5EF4-FFF2-40B4-BE49-F238E27FC236}">
                  <a16:creationId xmlns:a16="http://schemas.microsoft.com/office/drawing/2014/main" id="{8FE4BCDB-0B84-365E-7300-1B9799D413C2}"/>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E5827AC4-BA72-B581-7233-5C5F26E893C4}"/>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A6334529-E7E5-7866-4A09-6DB117F20F4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2216F52D-19DA-813E-FC7B-8F6CC3280F2E}"/>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F47C9705-C842-34B2-C62E-A93BB66EC3F0}"/>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4FAAACF3-0BBD-5EE4-3111-D53D465EC3BD}"/>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2BC4FF41-985A-D5EB-2EE2-84228D9BC2BD}"/>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475797F5-F3DC-EC6B-1705-3E375ED808EE}"/>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03787C70-7A9E-CF22-96F4-BAB137721EAF}"/>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7F9F0163-3D81-A513-B47A-A11B93CCE7F6}"/>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6498ECF2-BE62-D029-7ECA-57ABE78D4C4B}"/>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9F9584FB-E328-225B-5B89-BA3F4914D9E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42E8EBD3-4263-1DFC-65B3-BBD0A43F5F0E}"/>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2AAB9B44-5483-DF54-44F1-3628A96EB604}"/>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27" name="Picture Placeholder 26">
            <a:extLst>
              <a:ext uri="{FF2B5EF4-FFF2-40B4-BE49-F238E27FC236}">
                <a16:creationId xmlns:a16="http://schemas.microsoft.com/office/drawing/2014/main" id="{475772A7-633B-9D97-EE91-776C95F183CE}"/>
              </a:ext>
            </a:extLst>
          </p:cNvPr>
          <p:cNvSpPr>
            <a:spLocks noGrp="1"/>
          </p:cNvSpPr>
          <p:nvPr>
            <p:ph type="pic" sz="quarter" idx="10"/>
          </p:nvPr>
        </p:nvSpPr>
        <p:spPr>
          <a:xfrm>
            <a:off x="587999" y="1578576"/>
            <a:ext cx="3420000" cy="1922040"/>
          </a:xfrm>
          <a:custGeom>
            <a:avLst/>
            <a:gdLst>
              <a:gd name="connsiteX0" fmla="*/ 2646219 w 3420000"/>
              <a:gd name="connsiteY0" fmla="*/ 1779950 h 1922040"/>
              <a:gd name="connsiteX1" fmla="*/ 2610682 w 3420000"/>
              <a:gd name="connsiteY1" fmla="*/ 1815950 h 1922040"/>
              <a:gd name="connsiteX2" fmla="*/ 3242541 w 3420000"/>
              <a:gd name="connsiteY2" fmla="*/ 1815950 h 1922040"/>
              <a:gd name="connsiteX3" fmla="*/ 3278078 w 3420000"/>
              <a:gd name="connsiteY3" fmla="*/ 1779950 h 1922040"/>
              <a:gd name="connsiteX4" fmla="*/ 177460 w 3420000"/>
              <a:gd name="connsiteY4" fmla="*/ 106090 h 1922040"/>
              <a:gd name="connsiteX5" fmla="*/ 141923 w 3420000"/>
              <a:gd name="connsiteY5" fmla="*/ 142090 h 1922040"/>
              <a:gd name="connsiteX6" fmla="*/ 773782 w 3420000"/>
              <a:gd name="connsiteY6" fmla="*/ 142090 h 1922040"/>
              <a:gd name="connsiteX7" fmla="*/ 809319 w 3420000"/>
              <a:gd name="connsiteY7" fmla="*/ 106090 h 1922040"/>
              <a:gd name="connsiteX8" fmla="*/ 142635 w 3420000"/>
              <a:gd name="connsiteY8" fmla="*/ 0 h 1922040"/>
              <a:gd name="connsiteX9" fmla="*/ 3420000 w 3420000"/>
              <a:gd name="connsiteY9" fmla="*/ 0 h 1922040"/>
              <a:gd name="connsiteX10" fmla="*/ 3420000 w 3420000"/>
              <a:gd name="connsiteY10" fmla="*/ 1779405 h 1922040"/>
              <a:gd name="connsiteX11" fmla="*/ 3277365 w 3420000"/>
              <a:gd name="connsiteY11" fmla="*/ 1922040 h 1922040"/>
              <a:gd name="connsiteX12" fmla="*/ 0 w 3420000"/>
              <a:gd name="connsiteY12" fmla="*/ 1922040 h 1922040"/>
              <a:gd name="connsiteX13" fmla="*/ 0 w 3420000"/>
              <a:gd name="connsiteY13" fmla="*/ 142635 h 192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0000" h="1922040">
                <a:moveTo>
                  <a:pt x="2646219" y="1779950"/>
                </a:moveTo>
                <a:lnTo>
                  <a:pt x="2610682" y="1815950"/>
                </a:lnTo>
                <a:lnTo>
                  <a:pt x="3242541" y="1815950"/>
                </a:lnTo>
                <a:lnTo>
                  <a:pt x="3278078" y="1779950"/>
                </a:lnTo>
                <a:close/>
                <a:moveTo>
                  <a:pt x="177460" y="106090"/>
                </a:moveTo>
                <a:lnTo>
                  <a:pt x="141923" y="142090"/>
                </a:lnTo>
                <a:lnTo>
                  <a:pt x="773782" y="142090"/>
                </a:lnTo>
                <a:lnTo>
                  <a:pt x="809319" y="106090"/>
                </a:lnTo>
                <a:close/>
                <a:moveTo>
                  <a:pt x="142635" y="0"/>
                </a:moveTo>
                <a:lnTo>
                  <a:pt x="3420000" y="0"/>
                </a:lnTo>
                <a:lnTo>
                  <a:pt x="3420000" y="1779405"/>
                </a:lnTo>
                <a:lnTo>
                  <a:pt x="3277365" y="1922040"/>
                </a:lnTo>
                <a:lnTo>
                  <a:pt x="0" y="1922040"/>
                </a:lnTo>
                <a:lnTo>
                  <a:pt x="0" y="142635"/>
                </a:lnTo>
                <a:close/>
              </a:path>
            </a:pathLst>
          </a:custGeom>
          <a:solidFill>
            <a:srgbClr val="ECECEF"/>
          </a:solidFill>
        </p:spPr>
        <p:txBody>
          <a:bodyPr wrap="square" bIns="144000" anchor="b">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28" name="Picture Placeholder 27">
            <a:extLst>
              <a:ext uri="{FF2B5EF4-FFF2-40B4-BE49-F238E27FC236}">
                <a16:creationId xmlns:a16="http://schemas.microsoft.com/office/drawing/2014/main" id="{EF9FC028-4708-885E-114A-D802D7471539}"/>
              </a:ext>
            </a:extLst>
          </p:cNvPr>
          <p:cNvSpPr>
            <a:spLocks noGrp="1"/>
          </p:cNvSpPr>
          <p:nvPr>
            <p:ph type="pic" sz="quarter" idx="11"/>
          </p:nvPr>
        </p:nvSpPr>
        <p:spPr>
          <a:xfrm>
            <a:off x="4386000" y="1578576"/>
            <a:ext cx="3420000" cy="1922040"/>
          </a:xfrm>
          <a:custGeom>
            <a:avLst/>
            <a:gdLst>
              <a:gd name="connsiteX0" fmla="*/ 2646219 w 3420000"/>
              <a:gd name="connsiteY0" fmla="*/ 1779950 h 1922040"/>
              <a:gd name="connsiteX1" fmla="*/ 2610682 w 3420000"/>
              <a:gd name="connsiteY1" fmla="*/ 1815950 h 1922040"/>
              <a:gd name="connsiteX2" fmla="*/ 3242541 w 3420000"/>
              <a:gd name="connsiteY2" fmla="*/ 1815950 h 1922040"/>
              <a:gd name="connsiteX3" fmla="*/ 3278078 w 3420000"/>
              <a:gd name="connsiteY3" fmla="*/ 1779950 h 1922040"/>
              <a:gd name="connsiteX4" fmla="*/ 177460 w 3420000"/>
              <a:gd name="connsiteY4" fmla="*/ 106090 h 1922040"/>
              <a:gd name="connsiteX5" fmla="*/ 141923 w 3420000"/>
              <a:gd name="connsiteY5" fmla="*/ 142090 h 1922040"/>
              <a:gd name="connsiteX6" fmla="*/ 773782 w 3420000"/>
              <a:gd name="connsiteY6" fmla="*/ 142090 h 1922040"/>
              <a:gd name="connsiteX7" fmla="*/ 809319 w 3420000"/>
              <a:gd name="connsiteY7" fmla="*/ 106090 h 1922040"/>
              <a:gd name="connsiteX8" fmla="*/ 142635 w 3420000"/>
              <a:gd name="connsiteY8" fmla="*/ 0 h 1922040"/>
              <a:gd name="connsiteX9" fmla="*/ 3420000 w 3420000"/>
              <a:gd name="connsiteY9" fmla="*/ 0 h 1922040"/>
              <a:gd name="connsiteX10" fmla="*/ 3420000 w 3420000"/>
              <a:gd name="connsiteY10" fmla="*/ 1779405 h 1922040"/>
              <a:gd name="connsiteX11" fmla="*/ 3277365 w 3420000"/>
              <a:gd name="connsiteY11" fmla="*/ 1922040 h 1922040"/>
              <a:gd name="connsiteX12" fmla="*/ 0 w 3420000"/>
              <a:gd name="connsiteY12" fmla="*/ 1922040 h 1922040"/>
              <a:gd name="connsiteX13" fmla="*/ 0 w 3420000"/>
              <a:gd name="connsiteY13" fmla="*/ 142635 h 192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0000" h="1922040">
                <a:moveTo>
                  <a:pt x="2646219" y="1779950"/>
                </a:moveTo>
                <a:lnTo>
                  <a:pt x="2610682" y="1815950"/>
                </a:lnTo>
                <a:lnTo>
                  <a:pt x="3242541" y="1815950"/>
                </a:lnTo>
                <a:lnTo>
                  <a:pt x="3278078" y="1779950"/>
                </a:lnTo>
                <a:close/>
                <a:moveTo>
                  <a:pt x="177460" y="106090"/>
                </a:moveTo>
                <a:lnTo>
                  <a:pt x="141923" y="142090"/>
                </a:lnTo>
                <a:lnTo>
                  <a:pt x="773782" y="142090"/>
                </a:lnTo>
                <a:lnTo>
                  <a:pt x="809319" y="106090"/>
                </a:lnTo>
                <a:close/>
                <a:moveTo>
                  <a:pt x="142635" y="0"/>
                </a:moveTo>
                <a:lnTo>
                  <a:pt x="3420000" y="0"/>
                </a:lnTo>
                <a:lnTo>
                  <a:pt x="3420000" y="1779405"/>
                </a:lnTo>
                <a:lnTo>
                  <a:pt x="3277365" y="1922040"/>
                </a:lnTo>
                <a:lnTo>
                  <a:pt x="0" y="1922040"/>
                </a:lnTo>
                <a:lnTo>
                  <a:pt x="0" y="142635"/>
                </a:lnTo>
                <a:close/>
              </a:path>
            </a:pathLst>
          </a:custGeom>
          <a:solidFill>
            <a:srgbClr val="ECECEF"/>
          </a:solidFill>
        </p:spPr>
        <p:txBody>
          <a:bodyPr wrap="square" bIns="144000" anchor="b">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29" name="Picture Placeholder 28">
            <a:extLst>
              <a:ext uri="{FF2B5EF4-FFF2-40B4-BE49-F238E27FC236}">
                <a16:creationId xmlns:a16="http://schemas.microsoft.com/office/drawing/2014/main" id="{F6FD0906-F55C-1E3B-DB7A-38B3875B4CBE}"/>
              </a:ext>
            </a:extLst>
          </p:cNvPr>
          <p:cNvSpPr>
            <a:spLocks noGrp="1"/>
          </p:cNvSpPr>
          <p:nvPr>
            <p:ph type="pic" sz="quarter" idx="12"/>
          </p:nvPr>
        </p:nvSpPr>
        <p:spPr>
          <a:xfrm>
            <a:off x="8184000" y="1578576"/>
            <a:ext cx="3420000" cy="1922040"/>
          </a:xfrm>
          <a:custGeom>
            <a:avLst/>
            <a:gdLst>
              <a:gd name="connsiteX0" fmla="*/ 2646219 w 3420000"/>
              <a:gd name="connsiteY0" fmla="*/ 1779950 h 1922040"/>
              <a:gd name="connsiteX1" fmla="*/ 2610682 w 3420000"/>
              <a:gd name="connsiteY1" fmla="*/ 1815950 h 1922040"/>
              <a:gd name="connsiteX2" fmla="*/ 3242541 w 3420000"/>
              <a:gd name="connsiteY2" fmla="*/ 1815950 h 1922040"/>
              <a:gd name="connsiteX3" fmla="*/ 3278078 w 3420000"/>
              <a:gd name="connsiteY3" fmla="*/ 1779950 h 1922040"/>
              <a:gd name="connsiteX4" fmla="*/ 177460 w 3420000"/>
              <a:gd name="connsiteY4" fmla="*/ 106090 h 1922040"/>
              <a:gd name="connsiteX5" fmla="*/ 141923 w 3420000"/>
              <a:gd name="connsiteY5" fmla="*/ 142090 h 1922040"/>
              <a:gd name="connsiteX6" fmla="*/ 773782 w 3420000"/>
              <a:gd name="connsiteY6" fmla="*/ 142090 h 1922040"/>
              <a:gd name="connsiteX7" fmla="*/ 809319 w 3420000"/>
              <a:gd name="connsiteY7" fmla="*/ 106090 h 1922040"/>
              <a:gd name="connsiteX8" fmla="*/ 142635 w 3420000"/>
              <a:gd name="connsiteY8" fmla="*/ 0 h 1922040"/>
              <a:gd name="connsiteX9" fmla="*/ 3420000 w 3420000"/>
              <a:gd name="connsiteY9" fmla="*/ 0 h 1922040"/>
              <a:gd name="connsiteX10" fmla="*/ 3420000 w 3420000"/>
              <a:gd name="connsiteY10" fmla="*/ 1779405 h 1922040"/>
              <a:gd name="connsiteX11" fmla="*/ 3277365 w 3420000"/>
              <a:gd name="connsiteY11" fmla="*/ 1922040 h 1922040"/>
              <a:gd name="connsiteX12" fmla="*/ 0 w 3420000"/>
              <a:gd name="connsiteY12" fmla="*/ 1922040 h 1922040"/>
              <a:gd name="connsiteX13" fmla="*/ 0 w 3420000"/>
              <a:gd name="connsiteY13" fmla="*/ 142635 h 192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0000" h="1922040">
                <a:moveTo>
                  <a:pt x="2646219" y="1779950"/>
                </a:moveTo>
                <a:lnTo>
                  <a:pt x="2610682" y="1815950"/>
                </a:lnTo>
                <a:lnTo>
                  <a:pt x="3242541" y="1815950"/>
                </a:lnTo>
                <a:lnTo>
                  <a:pt x="3278078" y="1779950"/>
                </a:lnTo>
                <a:close/>
                <a:moveTo>
                  <a:pt x="177460" y="106090"/>
                </a:moveTo>
                <a:lnTo>
                  <a:pt x="141923" y="142090"/>
                </a:lnTo>
                <a:lnTo>
                  <a:pt x="773782" y="142090"/>
                </a:lnTo>
                <a:lnTo>
                  <a:pt x="809319" y="106090"/>
                </a:lnTo>
                <a:close/>
                <a:moveTo>
                  <a:pt x="142635" y="0"/>
                </a:moveTo>
                <a:lnTo>
                  <a:pt x="3420000" y="0"/>
                </a:lnTo>
                <a:lnTo>
                  <a:pt x="3420000" y="1779405"/>
                </a:lnTo>
                <a:lnTo>
                  <a:pt x="3277365" y="1922040"/>
                </a:lnTo>
                <a:lnTo>
                  <a:pt x="0" y="1922040"/>
                </a:lnTo>
                <a:lnTo>
                  <a:pt x="0" y="142635"/>
                </a:lnTo>
                <a:close/>
              </a:path>
            </a:pathLst>
          </a:custGeom>
          <a:solidFill>
            <a:srgbClr val="ECECEF"/>
          </a:solidFill>
        </p:spPr>
        <p:txBody>
          <a:bodyPr wrap="square" bIns="144000" anchor="b">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30" name="Text Placeholder 4">
            <a:extLst>
              <a:ext uri="{FF2B5EF4-FFF2-40B4-BE49-F238E27FC236}">
                <a16:creationId xmlns:a16="http://schemas.microsoft.com/office/drawing/2014/main" id="{7E0E445E-AD6B-A00F-33DA-9D62E60D3CA4}"/>
              </a:ext>
            </a:extLst>
          </p:cNvPr>
          <p:cNvSpPr>
            <a:spLocks noGrp="1"/>
          </p:cNvSpPr>
          <p:nvPr>
            <p:ph type="body" sz="quarter" idx="15"/>
          </p:nvPr>
        </p:nvSpPr>
        <p:spPr>
          <a:xfrm>
            <a:off x="588002" y="3682515"/>
            <a:ext cx="3419999" cy="1922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32" name="Text Placeholder 4">
            <a:extLst>
              <a:ext uri="{FF2B5EF4-FFF2-40B4-BE49-F238E27FC236}">
                <a16:creationId xmlns:a16="http://schemas.microsoft.com/office/drawing/2014/main" id="{05A3C545-AF17-4B49-5ECC-854890DAABBD}"/>
              </a:ext>
            </a:extLst>
          </p:cNvPr>
          <p:cNvSpPr>
            <a:spLocks noGrp="1"/>
          </p:cNvSpPr>
          <p:nvPr>
            <p:ph type="body" sz="quarter" idx="16"/>
          </p:nvPr>
        </p:nvSpPr>
        <p:spPr>
          <a:xfrm>
            <a:off x="4386002" y="3682515"/>
            <a:ext cx="3419999" cy="1922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33" name="Text Placeholder 4">
            <a:extLst>
              <a:ext uri="{FF2B5EF4-FFF2-40B4-BE49-F238E27FC236}">
                <a16:creationId xmlns:a16="http://schemas.microsoft.com/office/drawing/2014/main" id="{EBC7298F-8BC9-1F06-C7EA-DB6BE45A94CC}"/>
              </a:ext>
            </a:extLst>
          </p:cNvPr>
          <p:cNvSpPr>
            <a:spLocks noGrp="1"/>
          </p:cNvSpPr>
          <p:nvPr>
            <p:ph type="body" sz="quarter" idx="17"/>
          </p:nvPr>
        </p:nvSpPr>
        <p:spPr>
          <a:xfrm>
            <a:off x="8184002" y="3682515"/>
            <a:ext cx="3419999" cy="19221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254559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s + Key mess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DEFB1E-7F4C-5FAC-9ACB-A9CC85FBEB95}"/>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1069689"/>
            <a:ext cx="12192000" cy="553735"/>
          </a:xfrm>
          <a:prstGeom prst="rect">
            <a:avLst/>
          </a:prstGeom>
        </p:spPr>
      </p:pic>
      <p:sp>
        <p:nvSpPr>
          <p:cNvPr id="40" name="Rectangle 39">
            <a:extLst>
              <a:ext uri="{FF2B5EF4-FFF2-40B4-BE49-F238E27FC236}">
                <a16:creationId xmlns:a16="http://schemas.microsoft.com/office/drawing/2014/main" id="{50CBF233-7292-62F9-0B19-20FF498A0D5F}"/>
              </a:ext>
            </a:extLst>
          </p:cNvPr>
          <p:cNvSpPr/>
          <p:nvPr/>
        </p:nvSpPr>
        <p:spPr>
          <a:xfrm>
            <a:off x="0" y="1720665"/>
            <a:ext cx="12192000" cy="234051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 name="Title 1">
            <a:extLst>
              <a:ext uri="{FF2B5EF4-FFF2-40B4-BE49-F238E27FC236}">
                <a16:creationId xmlns:a16="http://schemas.microsoft.com/office/drawing/2014/main" id="{7DB85077-0DD7-CF05-6283-2D63D04A06C9}"/>
              </a:ext>
            </a:extLst>
          </p:cNvPr>
          <p:cNvSpPr>
            <a:spLocks noGrp="1"/>
          </p:cNvSpPr>
          <p:nvPr>
            <p:ph type="title" hasCustomPrompt="1"/>
          </p:nvPr>
        </p:nvSpPr>
        <p:spPr>
          <a:xfrm>
            <a:off x="588000" y="360000"/>
            <a:ext cx="11016000" cy="738664"/>
          </a:xfrm>
        </p:spPr>
        <p:txBody>
          <a:bodyPr/>
          <a:lstStyle>
            <a:lvl1pPr>
              <a:defRPr/>
            </a:lvl1pPr>
          </a:lstStyle>
          <a:p>
            <a:r>
              <a:rPr lang="en-US" dirty="0"/>
              <a:t>Click to edit Master title style</a:t>
            </a:r>
            <a:br>
              <a:rPr lang="en-US" dirty="0"/>
            </a:br>
            <a:r>
              <a:rPr lang="en-US" dirty="0"/>
              <a:t>Up to two lines</a:t>
            </a:r>
            <a:endParaRPr lang="en-GB" dirty="0"/>
          </a:p>
        </p:txBody>
      </p:sp>
      <p:sp>
        <p:nvSpPr>
          <p:cNvPr id="25" name="Picture Placeholder 24">
            <a:extLst>
              <a:ext uri="{FF2B5EF4-FFF2-40B4-BE49-F238E27FC236}">
                <a16:creationId xmlns:a16="http://schemas.microsoft.com/office/drawing/2014/main" id="{6CE19D61-03D3-9595-61F3-74B85D3D3C09}"/>
              </a:ext>
            </a:extLst>
          </p:cNvPr>
          <p:cNvSpPr>
            <a:spLocks noGrp="1"/>
          </p:cNvSpPr>
          <p:nvPr>
            <p:ph type="pic" sz="quarter" idx="10"/>
          </p:nvPr>
        </p:nvSpPr>
        <p:spPr>
          <a:xfrm>
            <a:off x="587999" y="1578576"/>
            <a:ext cx="2016000" cy="2592000"/>
          </a:xfrm>
          <a:prstGeom prst="snip2DiagRect">
            <a:avLst>
              <a:gd name="adj1" fmla="val 5670"/>
              <a:gd name="adj2" fmla="val 0"/>
            </a:avLst>
          </a:prstGeom>
          <a:solidFill>
            <a:srgbClr val="ECECEF"/>
          </a:solidFill>
        </p:spPr>
        <p:txBody>
          <a:bodyPr wrap="square" tIns="144000" bIns="0" anchor="t">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29" name="Text Placeholder 4">
            <a:extLst>
              <a:ext uri="{FF2B5EF4-FFF2-40B4-BE49-F238E27FC236}">
                <a16:creationId xmlns:a16="http://schemas.microsoft.com/office/drawing/2014/main" id="{CE84C83D-1F4D-D8FC-E4CD-FFD1E628E3ED}"/>
              </a:ext>
            </a:extLst>
          </p:cNvPr>
          <p:cNvSpPr>
            <a:spLocks noGrp="1"/>
          </p:cNvSpPr>
          <p:nvPr>
            <p:ph type="body" sz="quarter" idx="15"/>
          </p:nvPr>
        </p:nvSpPr>
        <p:spPr>
          <a:xfrm>
            <a:off x="588002" y="4529983"/>
            <a:ext cx="2015999" cy="1122359"/>
          </a:xfrm>
        </p:spPr>
        <p:txBody>
          <a:bodyPr/>
          <a:lstStyle>
            <a:lvl1pPr marL="0" indent="0">
              <a:buFont typeface="Arial" panose="020B0604020202020204" pitchFamily="34" charset="0"/>
              <a:buNone/>
              <a:defRPr sz="1600">
                <a:solidFill>
                  <a:schemeClr val="tx2"/>
                </a:solidFill>
              </a:defRPr>
            </a:lvl1pPr>
            <a:lvl2pPr marL="0" indent="0">
              <a:buNone/>
              <a:defRPr/>
            </a:lvl2pPr>
            <a:lvl3pPr marL="359991" indent="0">
              <a:buNone/>
              <a:defRPr/>
            </a:lvl3pPr>
            <a:lvl4pPr marL="575986" indent="0">
              <a:buNone/>
              <a:defRPr/>
            </a:lvl4pPr>
            <a:lvl5pPr marL="827979" indent="0">
              <a:buNone/>
              <a:defRPr/>
            </a:lvl5pPr>
          </a:lstStyle>
          <a:p>
            <a:pPr lvl="0"/>
            <a:r>
              <a:rPr lang="en-US"/>
              <a:t>Click to edit Master text styles</a:t>
            </a:r>
          </a:p>
        </p:txBody>
      </p:sp>
      <p:sp>
        <p:nvSpPr>
          <p:cNvPr id="30" name="Picture Placeholder 29">
            <a:extLst>
              <a:ext uri="{FF2B5EF4-FFF2-40B4-BE49-F238E27FC236}">
                <a16:creationId xmlns:a16="http://schemas.microsoft.com/office/drawing/2014/main" id="{686CB433-3CFC-CC69-42B0-4862FE01451A}"/>
              </a:ext>
            </a:extLst>
          </p:cNvPr>
          <p:cNvSpPr>
            <a:spLocks noGrp="1"/>
          </p:cNvSpPr>
          <p:nvPr>
            <p:ph type="pic" sz="quarter" idx="16"/>
          </p:nvPr>
        </p:nvSpPr>
        <p:spPr>
          <a:xfrm>
            <a:off x="3015999" y="1578576"/>
            <a:ext cx="2016000" cy="2592000"/>
          </a:xfrm>
          <a:prstGeom prst="snip2DiagRect">
            <a:avLst>
              <a:gd name="adj1" fmla="val 5670"/>
              <a:gd name="adj2" fmla="val 0"/>
            </a:avLst>
          </a:prstGeom>
          <a:solidFill>
            <a:srgbClr val="ECECEF"/>
          </a:solidFill>
        </p:spPr>
        <p:txBody>
          <a:bodyPr wrap="square" tIns="144000" bIns="0" anchor="t">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32" name="Text Placeholder 4">
            <a:extLst>
              <a:ext uri="{FF2B5EF4-FFF2-40B4-BE49-F238E27FC236}">
                <a16:creationId xmlns:a16="http://schemas.microsoft.com/office/drawing/2014/main" id="{D2F4695A-3ABD-3CF2-C0BD-31DAC712E0CC}"/>
              </a:ext>
            </a:extLst>
          </p:cNvPr>
          <p:cNvSpPr>
            <a:spLocks noGrp="1"/>
          </p:cNvSpPr>
          <p:nvPr>
            <p:ph type="body" sz="quarter" idx="17"/>
          </p:nvPr>
        </p:nvSpPr>
        <p:spPr>
          <a:xfrm>
            <a:off x="3016002" y="4529983"/>
            <a:ext cx="2015999" cy="1122359"/>
          </a:xfrm>
        </p:spPr>
        <p:txBody>
          <a:bodyPr/>
          <a:lstStyle>
            <a:lvl1pPr marL="0" indent="0">
              <a:buFont typeface="Arial" panose="020B0604020202020204" pitchFamily="34" charset="0"/>
              <a:buNone/>
              <a:defRPr sz="1600">
                <a:solidFill>
                  <a:schemeClr val="tx2"/>
                </a:solidFill>
              </a:defRPr>
            </a:lvl1pPr>
            <a:lvl2pPr marL="0" indent="0">
              <a:buNone/>
              <a:defRPr/>
            </a:lvl2pPr>
            <a:lvl3pPr marL="359991" indent="0">
              <a:buNone/>
              <a:defRPr/>
            </a:lvl3pPr>
            <a:lvl4pPr marL="575986" indent="0">
              <a:buNone/>
              <a:defRPr/>
            </a:lvl4pPr>
            <a:lvl5pPr marL="827979" indent="0">
              <a:buNone/>
              <a:defRPr/>
            </a:lvl5pPr>
          </a:lstStyle>
          <a:p>
            <a:pPr lvl="0"/>
            <a:r>
              <a:rPr lang="en-US"/>
              <a:t>Click to edit Master text styles</a:t>
            </a:r>
          </a:p>
        </p:txBody>
      </p:sp>
      <p:sp>
        <p:nvSpPr>
          <p:cNvPr id="33" name="Picture Placeholder 32">
            <a:extLst>
              <a:ext uri="{FF2B5EF4-FFF2-40B4-BE49-F238E27FC236}">
                <a16:creationId xmlns:a16="http://schemas.microsoft.com/office/drawing/2014/main" id="{F8B67D75-F6EE-25AA-2056-456E3F070B28}"/>
              </a:ext>
            </a:extLst>
          </p:cNvPr>
          <p:cNvSpPr>
            <a:spLocks noGrp="1"/>
          </p:cNvSpPr>
          <p:nvPr>
            <p:ph type="pic" sz="quarter" idx="18"/>
          </p:nvPr>
        </p:nvSpPr>
        <p:spPr>
          <a:xfrm>
            <a:off x="5443999" y="1578576"/>
            <a:ext cx="2016000" cy="2592000"/>
          </a:xfrm>
          <a:prstGeom prst="snip2DiagRect">
            <a:avLst>
              <a:gd name="adj1" fmla="val 5670"/>
              <a:gd name="adj2" fmla="val 0"/>
            </a:avLst>
          </a:prstGeom>
          <a:solidFill>
            <a:srgbClr val="ECECEF"/>
          </a:solidFill>
        </p:spPr>
        <p:txBody>
          <a:bodyPr wrap="square" tIns="144000" bIns="0" anchor="t">
            <a:noAutofit/>
          </a:bodyPr>
          <a:lstStyle>
            <a:lvl1pPr marL="0" indent="0" algn="ctr">
              <a:buFont typeface="Arial" panose="020B0604020202020204" pitchFamily="34" charset="0"/>
              <a:buNone/>
              <a:defRPr sz="1400">
                <a:solidFill>
                  <a:schemeClr val="accent2"/>
                </a:solidFill>
              </a:defRPr>
            </a:lvl1pPr>
          </a:lstStyle>
          <a:p>
            <a:r>
              <a:rPr lang="en-US"/>
              <a:t>Click icon to add picture</a:t>
            </a:r>
            <a:endParaRPr lang="en-GB" dirty="0"/>
          </a:p>
        </p:txBody>
      </p:sp>
      <p:sp>
        <p:nvSpPr>
          <p:cNvPr id="35" name="Text Placeholder 4">
            <a:extLst>
              <a:ext uri="{FF2B5EF4-FFF2-40B4-BE49-F238E27FC236}">
                <a16:creationId xmlns:a16="http://schemas.microsoft.com/office/drawing/2014/main" id="{50D413D3-6EC2-E5C9-EFA3-64F8324BC48D}"/>
              </a:ext>
            </a:extLst>
          </p:cNvPr>
          <p:cNvSpPr>
            <a:spLocks noGrp="1"/>
          </p:cNvSpPr>
          <p:nvPr>
            <p:ph type="body" sz="quarter" idx="19"/>
          </p:nvPr>
        </p:nvSpPr>
        <p:spPr>
          <a:xfrm>
            <a:off x="5444002" y="4529983"/>
            <a:ext cx="2015999" cy="1122359"/>
          </a:xfrm>
        </p:spPr>
        <p:txBody>
          <a:bodyPr/>
          <a:lstStyle>
            <a:lvl1pPr marL="0" indent="0">
              <a:buFont typeface="Arial" panose="020B0604020202020204" pitchFamily="34" charset="0"/>
              <a:buNone/>
              <a:defRPr sz="1600">
                <a:solidFill>
                  <a:schemeClr val="tx2"/>
                </a:solidFill>
              </a:defRPr>
            </a:lvl1pPr>
            <a:lvl2pPr marL="0" indent="0">
              <a:buNone/>
              <a:defRPr/>
            </a:lvl2pPr>
            <a:lvl3pPr marL="359991" indent="0">
              <a:buNone/>
              <a:defRPr/>
            </a:lvl3pPr>
            <a:lvl4pPr marL="575986" indent="0">
              <a:buNone/>
              <a:defRPr/>
            </a:lvl4pPr>
            <a:lvl5pPr marL="827979" indent="0">
              <a:buNone/>
              <a:defRPr/>
            </a:lvl5pPr>
          </a:lstStyle>
          <a:p>
            <a:pPr lvl="0"/>
            <a:r>
              <a:rPr lang="en-US"/>
              <a:t>Click to edit Master text styles</a:t>
            </a:r>
          </a:p>
        </p:txBody>
      </p:sp>
      <p:sp>
        <p:nvSpPr>
          <p:cNvPr id="41" name="Text Placeholder 4">
            <a:extLst>
              <a:ext uri="{FF2B5EF4-FFF2-40B4-BE49-F238E27FC236}">
                <a16:creationId xmlns:a16="http://schemas.microsoft.com/office/drawing/2014/main" id="{EE0C72ED-D692-A687-C13B-34B509A3E138}"/>
              </a:ext>
            </a:extLst>
          </p:cNvPr>
          <p:cNvSpPr>
            <a:spLocks noGrp="1"/>
          </p:cNvSpPr>
          <p:nvPr>
            <p:ph type="body" sz="quarter" idx="20" hasCustomPrompt="1"/>
          </p:nvPr>
        </p:nvSpPr>
        <p:spPr>
          <a:xfrm>
            <a:off x="7871999" y="1578577"/>
            <a:ext cx="4320000" cy="4073764"/>
          </a:xfrm>
          <a:gradFill>
            <a:gsLst>
              <a:gs pos="85000">
                <a:schemeClr val="tx2"/>
              </a:gs>
              <a:gs pos="0">
                <a:schemeClr val="bg2"/>
              </a:gs>
              <a:gs pos="100000">
                <a:schemeClr val="tx2"/>
              </a:gs>
            </a:gsLst>
            <a:lin ang="5400000" scaled="1"/>
          </a:gradFill>
        </p:spPr>
        <p:txBody>
          <a:bodyPr vert="horz" lIns="540000" tIns="360000" rIns="540000" bIns="360000" rtlCol="0">
            <a:noAutofit/>
          </a:bodyPr>
          <a:lstStyle>
            <a:lvl1pPr marL="215995" indent="-215995">
              <a:buFontTx/>
              <a:buBlip>
                <a:blip r:embed="rId3">
                  <a:extLst>
                    <a:ext uri="{96DAC541-7B7A-43D3-8B79-37D633B846F1}">
                      <asvg:svgBlip xmlns:asvg="http://schemas.microsoft.com/office/drawing/2016/SVG/main" r:embed="rId4"/>
                    </a:ext>
                  </a:extLst>
                </a:blip>
              </a:buBlip>
              <a:defRPr lang="en-US" sz="2400" dirty="0">
                <a:solidFill>
                  <a:schemeClr val="bg1"/>
                </a:solidFill>
              </a:defRPr>
            </a:lvl1pPr>
            <a:lvl2pPr>
              <a:defRPr lang="en-US" dirty="0">
                <a:solidFill>
                  <a:schemeClr val="bg1"/>
                </a:solidFill>
              </a:defRPr>
            </a:lvl2pPr>
          </a:lstStyle>
          <a:p>
            <a:pPr marL="0" lvl="0" indent="0">
              <a:spcBef>
                <a:spcPts val="600"/>
              </a:spcBef>
              <a:spcAft>
                <a:spcPts val="0"/>
              </a:spcAft>
              <a:buFont typeface="Arial" panose="020B0604020202020204" pitchFamily="34" charset="0"/>
              <a:buNone/>
            </a:pPr>
            <a:r>
              <a:rPr lang="en-US" dirty="0"/>
              <a:t>Title</a:t>
            </a:r>
          </a:p>
          <a:p>
            <a:pPr lvl="1">
              <a:spcBef>
                <a:spcPts val="1200"/>
              </a:spcBef>
              <a:buClrTx/>
            </a:pPr>
            <a:r>
              <a:rPr lang="en-US" dirty="0"/>
              <a:t>Second level</a:t>
            </a:r>
          </a:p>
        </p:txBody>
      </p:sp>
      <p:grpSp>
        <p:nvGrpSpPr>
          <p:cNvPr id="43" name="Group 42">
            <a:extLst>
              <a:ext uri="{FF2B5EF4-FFF2-40B4-BE49-F238E27FC236}">
                <a16:creationId xmlns:a16="http://schemas.microsoft.com/office/drawing/2014/main" id="{C5AFE733-1D17-D433-B6A4-2D1DB8DE51AC}"/>
              </a:ext>
            </a:extLst>
          </p:cNvPr>
          <p:cNvGrpSpPr/>
          <p:nvPr/>
        </p:nvGrpSpPr>
        <p:grpSpPr>
          <a:xfrm>
            <a:off x="588000" y="1"/>
            <a:ext cx="920603" cy="112015"/>
            <a:chOff x="696000" y="1460737"/>
            <a:chExt cx="920602" cy="112014"/>
          </a:xfrm>
        </p:grpSpPr>
        <p:sp>
          <p:nvSpPr>
            <p:cNvPr id="44" name="Parallelogram 43">
              <a:extLst>
                <a:ext uri="{FF2B5EF4-FFF2-40B4-BE49-F238E27FC236}">
                  <a16:creationId xmlns:a16="http://schemas.microsoft.com/office/drawing/2014/main" id="{1FF5C286-A3F3-8552-53E0-33623573294C}"/>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5" name="Parallelogram 44">
              <a:extLst>
                <a:ext uri="{FF2B5EF4-FFF2-40B4-BE49-F238E27FC236}">
                  <a16:creationId xmlns:a16="http://schemas.microsoft.com/office/drawing/2014/main" id="{454BEA95-E503-A134-5970-4028900C550F}"/>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6" name="Parallelogram 45">
              <a:extLst>
                <a:ext uri="{FF2B5EF4-FFF2-40B4-BE49-F238E27FC236}">
                  <a16:creationId xmlns:a16="http://schemas.microsoft.com/office/drawing/2014/main" id="{D036B0A8-6297-AD7E-D57D-5A051148A313}"/>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7" name="Parallelogram 46">
              <a:extLst>
                <a:ext uri="{FF2B5EF4-FFF2-40B4-BE49-F238E27FC236}">
                  <a16:creationId xmlns:a16="http://schemas.microsoft.com/office/drawing/2014/main" id="{D48E0E8B-65FF-C632-2635-7E5442B19077}"/>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8" name="Parallelogram 47">
              <a:extLst>
                <a:ext uri="{FF2B5EF4-FFF2-40B4-BE49-F238E27FC236}">
                  <a16:creationId xmlns:a16="http://schemas.microsoft.com/office/drawing/2014/main" id="{FD3EF2BA-6E64-76F6-6E09-EC4ABC8587C2}"/>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9" name="Parallelogram 48">
              <a:extLst>
                <a:ext uri="{FF2B5EF4-FFF2-40B4-BE49-F238E27FC236}">
                  <a16:creationId xmlns:a16="http://schemas.microsoft.com/office/drawing/2014/main" id="{245F54C5-B052-73D3-6C7D-278D01D434F2}"/>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0" name="Parallelogram 49">
              <a:extLst>
                <a:ext uri="{FF2B5EF4-FFF2-40B4-BE49-F238E27FC236}">
                  <a16:creationId xmlns:a16="http://schemas.microsoft.com/office/drawing/2014/main" id="{0E3D9EAE-51D2-7060-9A73-4D9A8C4A3CB0}"/>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1" name="Parallelogram 50">
              <a:extLst>
                <a:ext uri="{FF2B5EF4-FFF2-40B4-BE49-F238E27FC236}">
                  <a16:creationId xmlns:a16="http://schemas.microsoft.com/office/drawing/2014/main" id="{347D14FD-214D-601F-D5ED-7230C1D3465E}"/>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2" name="Parallelogram 51">
              <a:extLst>
                <a:ext uri="{FF2B5EF4-FFF2-40B4-BE49-F238E27FC236}">
                  <a16:creationId xmlns:a16="http://schemas.microsoft.com/office/drawing/2014/main" id="{1FC57748-74FF-5242-7915-3A6447896407}"/>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3" name="Parallelogram 52">
              <a:extLst>
                <a:ext uri="{FF2B5EF4-FFF2-40B4-BE49-F238E27FC236}">
                  <a16:creationId xmlns:a16="http://schemas.microsoft.com/office/drawing/2014/main" id="{5E393AA9-8A2D-77A9-4038-95A90A22659D}"/>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4" name="Parallelogram 53">
              <a:extLst>
                <a:ext uri="{FF2B5EF4-FFF2-40B4-BE49-F238E27FC236}">
                  <a16:creationId xmlns:a16="http://schemas.microsoft.com/office/drawing/2014/main" id="{707EF7D0-0551-B497-8CD6-118F8DA38BD5}"/>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5" name="Parallelogram 54">
              <a:extLst>
                <a:ext uri="{FF2B5EF4-FFF2-40B4-BE49-F238E27FC236}">
                  <a16:creationId xmlns:a16="http://schemas.microsoft.com/office/drawing/2014/main" id="{A1A9272C-2DB3-E3DE-C21E-800B17B2F85E}"/>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6" name="Parallelogram 55">
              <a:extLst>
                <a:ext uri="{FF2B5EF4-FFF2-40B4-BE49-F238E27FC236}">
                  <a16:creationId xmlns:a16="http://schemas.microsoft.com/office/drawing/2014/main" id="{D8156300-4934-B7AD-A755-96E9059EE4B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7" name="Parallelogram 56">
              <a:extLst>
                <a:ext uri="{FF2B5EF4-FFF2-40B4-BE49-F238E27FC236}">
                  <a16:creationId xmlns:a16="http://schemas.microsoft.com/office/drawing/2014/main" id="{A7DB2D5B-C826-89B4-6FCD-5C800E7EF61D}"/>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8" name="Parallelogram 57">
              <a:extLst>
                <a:ext uri="{FF2B5EF4-FFF2-40B4-BE49-F238E27FC236}">
                  <a16:creationId xmlns:a16="http://schemas.microsoft.com/office/drawing/2014/main" id="{3297FB1E-C558-4CD7-3501-325F77FE4611}"/>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9" name="Parallelogram 58">
              <a:extLst>
                <a:ext uri="{FF2B5EF4-FFF2-40B4-BE49-F238E27FC236}">
                  <a16:creationId xmlns:a16="http://schemas.microsoft.com/office/drawing/2014/main" id="{EFBD691F-CCD9-A819-04A8-F2A7BBBBC1EE}"/>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0" name="Parallelogram 59">
              <a:extLst>
                <a:ext uri="{FF2B5EF4-FFF2-40B4-BE49-F238E27FC236}">
                  <a16:creationId xmlns:a16="http://schemas.microsoft.com/office/drawing/2014/main" id="{55383BEA-7D38-3C54-9F1E-9173C2632C08}"/>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Tree>
    <p:extLst>
      <p:ext uri="{BB962C8B-B14F-4D97-AF65-F5344CB8AC3E}">
        <p14:creationId xmlns:p14="http://schemas.microsoft.com/office/powerpoint/2010/main" val="124860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textboxes + pic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2853A-BC49-C201-9E3E-46E98164EC5D}"/>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2204760"/>
            <a:ext cx="12192000" cy="1049843"/>
          </a:xfrm>
          <a:prstGeom prst="rect">
            <a:avLst/>
          </a:prstGeom>
        </p:spPr>
      </p:pic>
      <p:sp>
        <p:nvSpPr>
          <p:cNvPr id="64" name="Picture Placeholder 63">
            <a:extLst>
              <a:ext uri="{FF2B5EF4-FFF2-40B4-BE49-F238E27FC236}">
                <a16:creationId xmlns:a16="http://schemas.microsoft.com/office/drawing/2014/main" id="{30D17CB2-2739-C617-AD45-E3912CAD9843}"/>
              </a:ext>
            </a:extLst>
          </p:cNvPr>
          <p:cNvSpPr>
            <a:spLocks noGrp="1"/>
          </p:cNvSpPr>
          <p:nvPr>
            <p:ph type="pic" sz="quarter" idx="10"/>
          </p:nvPr>
        </p:nvSpPr>
        <p:spPr>
          <a:xfrm>
            <a:off x="0" y="3358526"/>
            <a:ext cx="12192000" cy="2743473"/>
          </a:xfrm>
          <a:prstGeom prst="rect">
            <a:avLst/>
          </a:prstGeom>
          <a:solidFill>
            <a:srgbClr val="ECECEF"/>
          </a:solidFill>
        </p:spPr>
        <p:txBody>
          <a:bodyPr wrap="square" tIns="0" bIns="216000" anchor="b">
            <a:noAutofit/>
          </a:bodyPr>
          <a:lstStyle>
            <a:lvl1pPr marL="0" indent="0" algn="ctr">
              <a:buFont typeface="Arial" panose="020B0604020202020204" pitchFamily="34" charset="0"/>
              <a:buNone/>
              <a:defRPr sz="1800">
                <a:solidFill>
                  <a:schemeClr val="accent2"/>
                </a:solidFill>
              </a:defRPr>
            </a:lvl1pPr>
          </a:lstStyle>
          <a:p>
            <a:r>
              <a:rPr lang="en-US"/>
              <a:t>Click icon to add picture</a:t>
            </a:r>
            <a:endParaRPr lang="en-GB" dirty="0"/>
          </a:p>
        </p:txBody>
      </p:sp>
      <p:sp>
        <p:nvSpPr>
          <p:cNvPr id="2" name="Title 1">
            <a:extLst>
              <a:ext uri="{FF2B5EF4-FFF2-40B4-BE49-F238E27FC236}">
                <a16:creationId xmlns:a16="http://schemas.microsoft.com/office/drawing/2014/main" id="{B3A79775-88BC-3818-5D95-5B11998783A0}"/>
              </a:ext>
            </a:extLst>
          </p:cNvPr>
          <p:cNvSpPr>
            <a:spLocks noGrp="1"/>
          </p:cNvSpPr>
          <p:nvPr>
            <p:ph type="title" hasCustomPrompt="1"/>
          </p:nvPr>
        </p:nvSpPr>
        <p:spPr>
          <a:xfrm>
            <a:off x="588000" y="360000"/>
            <a:ext cx="11016000" cy="738664"/>
          </a:xfrm>
        </p:spPr>
        <p:txBody>
          <a:bodyPr/>
          <a:lstStyle>
            <a:lvl1pPr>
              <a:defRPr/>
            </a:lvl1pPr>
          </a:lstStyle>
          <a:p>
            <a:r>
              <a:rPr lang="en-US" dirty="0"/>
              <a:t>Click to edit Master title style</a:t>
            </a:r>
            <a:br>
              <a:rPr lang="en-US" dirty="0"/>
            </a:br>
            <a:r>
              <a:rPr lang="en-US" dirty="0"/>
              <a:t>Up to two lines</a:t>
            </a:r>
            <a:endParaRPr lang="en-GB" dirty="0"/>
          </a:p>
        </p:txBody>
      </p:sp>
      <p:grpSp>
        <p:nvGrpSpPr>
          <p:cNvPr id="46" name="Group 45">
            <a:extLst>
              <a:ext uri="{FF2B5EF4-FFF2-40B4-BE49-F238E27FC236}">
                <a16:creationId xmlns:a16="http://schemas.microsoft.com/office/drawing/2014/main" id="{ED3CD707-9A0B-2CF5-C079-BEF0CB78D227}"/>
              </a:ext>
            </a:extLst>
          </p:cNvPr>
          <p:cNvGrpSpPr/>
          <p:nvPr/>
        </p:nvGrpSpPr>
        <p:grpSpPr>
          <a:xfrm>
            <a:off x="588000" y="1"/>
            <a:ext cx="920603" cy="112015"/>
            <a:chOff x="696000" y="1460737"/>
            <a:chExt cx="920602" cy="112014"/>
          </a:xfrm>
        </p:grpSpPr>
        <p:sp>
          <p:nvSpPr>
            <p:cNvPr id="47" name="Parallelogram 46">
              <a:extLst>
                <a:ext uri="{FF2B5EF4-FFF2-40B4-BE49-F238E27FC236}">
                  <a16:creationId xmlns:a16="http://schemas.microsoft.com/office/drawing/2014/main" id="{35AD8C6E-20B1-A809-827C-0052C977D962}"/>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8" name="Parallelogram 47">
              <a:extLst>
                <a:ext uri="{FF2B5EF4-FFF2-40B4-BE49-F238E27FC236}">
                  <a16:creationId xmlns:a16="http://schemas.microsoft.com/office/drawing/2014/main" id="{9C392785-BA90-8D03-76C6-C306A60C5655}"/>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9" name="Parallelogram 48">
              <a:extLst>
                <a:ext uri="{FF2B5EF4-FFF2-40B4-BE49-F238E27FC236}">
                  <a16:creationId xmlns:a16="http://schemas.microsoft.com/office/drawing/2014/main" id="{6D69FAF0-B979-C60E-2402-6619E928DE5F}"/>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0" name="Parallelogram 49">
              <a:extLst>
                <a:ext uri="{FF2B5EF4-FFF2-40B4-BE49-F238E27FC236}">
                  <a16:creationId xmlns:a16="http://schemas.microsoft.com/office/drawing/2014/main" id="{E2FA8DB5-C570-5601-055A-CE5923EE1B76}"/>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1" name="Parallelogram 50">
              <a:extLst>
                <a:ext uri="{FF2B5EF4-FFF2-40B4-BE49-F238E27FC236}">
                  <a16:creationId xmlns:a16="http://schemas.microsoft.com/office/drawing/2014/main" id="{75D8C751-9F82-559A-00FF-2F677B9741F2}"/>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2" name="Parallelogram 51">
              <a:extLst>
                <a:ext uri="{FF2B5EF4-FFF2-40B4-BE49-F238E27FC236}">
                  <a16:creationId xmlns:a16="http://schemas.microsoft.com/office/drawing/2014/main" id="{C43C5A60-AAB5-3FD5-E004-4F5337420E02}"/>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3" name="Parallelogram 52">
              <a:extLst>
                <a:ext uri="{FF2B5EF4-FFF2-40B4-BE49-F238E27FC236}">
                  <a16:creationId xmlns:a16="http://schemas.microsoft.com/office/drawing/2014/main" id="{B32DCB3D-5B50-CAF5-F3BD-4B79CD083A8A}"/>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4" name="Parallelogram 53">
              <a:extLst>
                <a:ext uri="{FF2B5EF4-FFF2-40B4-BE49-F238E27FC236}">
                  <a16:creationId xmlns:a16="http://schemas.microsoft.com/office/drawing/2014/main" id="{B68BD000-25A7-ECEE-8432-8B667FD4E65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5" name="Parallelogram 54">
              <a:extLst>
                <a:ext uri="{FF2B5EF4-FFF2-40B4-BE49-F238E27FC236}">
                  <a16:creationId xmlns:a16="http://schemas.microsoft.com/office/drawing/2014/main" id="{B4067A74-31AE-047C-7E9A-002711B48B67}"/>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6" name="Parallelogram 55">
              <a:extLst>
                <a:ext uri="{FF2B5EF4-FFF2-40B4-BE49-F238E27FC236}">
                  <a16:creationId xmlns:a16="http://schemas.microsoft.com/office/drawing/2014/main" id="{C92D3405-D6E0-C347-E57B-CF87855E50E9}"/>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7" name="Parallelogram 56">
              <a:extLst>
                <a:ext uri="{FF2B5EF4-FFF2-40B4-BE49-F238E27FC236}">
                  <a16:creationId xmlns:a16="http://schemas.microsoft.com/office/drawing/2014/main" id="{D1006B9A-43C7-403C-8D13-B58EA500308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8" name="Parallelogram 57">
              <a:extLst>
                <a:ext uri="{FF2B5EF4-FFF2-40B4-BE49-F238E27FC236}">
                  <a16:creationId xmlns:a16="http://schemas.microsoft.com/office/drawing/2014/main" id="{9D424315-1566-8B9D-E981-7272C10DCFE9}"/>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9" name="Parallelogram 58">
              <a:extLst>
                <a:ext uri="{FF2B5EF4-FFF2-40B4-BE49-F238E27FC236}">
                  <a16:creationId xmlns:a16="http://schemas.microsoft.com/office/drawing/2014/main" id="{2D6ACB48-A7FB-9774-2D1D-E4BD43B14C82}"/>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0" name="Parallelogram 59">
              <a:extLst>
                <a:ext uri="{FF2B5EF4-FFF2-40B4-BE49-F238E27FC236}">
                  <a16:creationId xmlns:a16="http://schemas.microsoft.com/office/drawing/2014/main" id="{C2E6044E-3469-2289-9F67-E6C457ABD08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1" name="Parallelogram 60">
              <a:extLst>
                <a:ext uri="{FF2B5EF4-FFF2-40B4-BE49-F238E27FC236}">
                  <a16:creationId xmlns:a16="http://schemas.microsoft.com/office/drawing/2014/main" id="{7B5BFBD3-79E0-00DE-73AE-3AD51B0B61B6}"/>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2" name="Parallelogram 61">
              <a:extLst>
                <a:ext uri="{FF2B5EF4-FFF2-40B4-BE49-F238E27FC236}">
                  <a16:creationId xmlns:a16="http://schemas.microsoft.com/office/drawing/2014/main" id="{C85960EC-3773-930D-6703-BEBD7BA2A8DA}"/>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3" name="Parallelogram 62">
              <a:extLst>
                <a:ext uri="{FF2B5EF4-FFF2-40B4-BE49-F238E27FC236}">
                  <a16:creationId xmlns:a16="http://schemas.microsoft.com/office/drawing/2014/main" id="{385AA103-76C9-ACFF-10CB-CE85CA60797A}"/>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66" name="Text Placeholder 65">
            <a:extLst>
              <a:ext uri="{FF2B5EF4-FFF2-40B4-BE49-F238E27FC236}">
                <a16:creationId xmlns:a16="http://schemas.microsoft.com/office/drawing/2014/main" id="{C81E6365-421C-018C-B5CE-B1E8F1749C24}"/>
              </a:ext>
            </a:extLst>
          </p:cNvPr>
          <p:cNvSpPr>
            <a:spLocks noGrp="1"/>
          </p:cNvSpPr>
          <p:nvPr>
            <p:ph type="body" sz="quarter" idx="11"/>
          </p:nvPr>
        </p:nvSpPr>
        <p:spPr>
          <a:xfrm>
            <a:off x="587999" y="1578576"/>
            <a:ext cx="5328000" cy="1922040"/>
          </a:xfrm>
          <a:prstGeom prst="snip2DiagRect">
            <a:avLst>
              <a:gd name="adj1" fmla="val 6796"/>
              <a:gd name="adj2" fmla="val 0"/>
            </a:avLst>
          </a:prstGeom>
          <a:solidFill>
            <a:schemeClr val="bg1"/>
          </a:solidFill>
          <a:ln w="12700">
            <a:gradFill>
              <a:gsLst>
                <a:gs pos="0">
                  <a:schemeClr val="accent2">
                    <a:lumMod val="100000"/>
                    <a:alpha val="10000"/>
                  </a:schemeClr>
                </a:gs>
                <a:gs pos="100000">
                  <a:schemeClr val="accent2">
                    <a:alpha val="50000"/>
                  </a:schemeClr>
                </a:gs>
              </a:gsLst>
              <a:lin ang="5400000" scaled="1"/>
            </a:gradFill>
          </a:ln>
        </p:spPr>
        <p:txBody>
          <a:bodyPr lIns="360000" rIns="360000" anchor="ctr"/>
          <a:lstStyle>
            <a:lvl1pPr marL="0" indent="0">
              <a:buFont typeface="Arial" panose="020B0604020202020204" pitchFamily="34" charset="0"/>
              <a:buNone/>
              <a:defRPr sz="1600">
                <a:solidFill>
                  <a:schemeClr val="tx2"/>
                </a:solidFill>
              </a:defRPr>
            </a:lvl1pPr>
            <a:lvl2pPr marL="0" indent="0">
              <a:buNone/>
              <a:defRPr/>
            </a:lvl2pPr>
          </a:lstStyle>
          <a:p>
            <a:pPr lvl="0"/>
            <a:r>
              <a:rPr lang="en-US"/>
              <a:t>Click to edit Master text styles</a:t>
            </a:r>
          </a:p>
        </p:txBody>
      </p:sp>
      <p:sp>
        <p:nvSpPr>
          <p:cNvPr id="6" name="Parallelogram 5">
            <a:extLst>
              <a:ext uri="{FF2B5EF4-FFF2-40B4-BE49-F238E27FC236}">
                <a16:creationId xmlns:a16="http://schemas.microsoft.com/office/drawing/2014/main" id="{48A82B05-DCC3-7CBE-78A4-DB40ED3B1849}"/>
              </a:ext>
            </a:extLst>
          </p:cNvPr>
          <p:cNvSpPr/>
          <p:nvPr/>
        </p:nvSpPr>
        <p:spPr>
          <a:xfrm>
            <a:off x="1036389" y="1926876"/>
            <a:ext cx="667396" cy="36000"/>
          </a:xfrm>
          <a:prstGeom prst="parallelogram">
            <a:avLst>
              <a:gd name="adj" fmla="val 987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nvGrpSpPr>
          <p:cNvPr id="7" name="Group 6">
            <a:extLst>
              <a:ext uri="{FF2B5EF4-FFF2-40B4-BE49-F238E27FC236}">
                <a16:creationId xmlns:a16="http://schemas.microsoft.com/office/drawing/2014/main" id="{3F5919B8-E7D8-2E80-5011-3951A602996A}"/>
              </a:ext>
            </a:extLst>
          </p:cNvPr>
          <p:cNvGrpSpPr/>
          <p:nvPr/>
        </p:nvGrpSpPr>
        <p:grpSpPr>
          <a:xfrm>
            <a:off x="4873476" y="3284221"/>
            <a:ext cx="920603" cy="74305"/>
            <a:chOff x="696000" y="1460737"/>
            <a:chExt cx="920602" cy="112014"/>
          </a:xfrm>
        </p:grpSpPr>
        <p:sp>
          <p:nvSpPr>
            <p:cNvPr id="8" name="Parallelogram 7">
              <a:extLst>
                <a:ext uri="{FF2B5EF4-FFF2-40B4-BE49-F238E27FC236}">
                  <a16:creationId xmlns:a16="http://schemas.microsoft.com/office/drawing/2014/main" id="{72527DA1-5756-4FE1-47A7-E71A3FEF4B71}"/>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9" name="Parallelogram 8">
              <a:extLst>
                <a:ext uri="{FF2B5EF4-FFF2-40B4-BE49-F238E27FC236}">
                  <a16:creationId xmlns:a16="http://schemas.microsoft.com/office/drawing/2014/main" id="{D652E994-8427-AE9A-9503-CBD4C4AED017}"/>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B3588D7F-6CF6-0A97-142A-DD911F2FFDD7}"/>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D03E128F-D04E-988A-7041-EB5A3E74D341}"/>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096FCC49-B81B-62F6-17BD-4328F175F74F}"/>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7D68D970-84F5-33A9-A90D-4A5E18845120}"/>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8D99D4EA-232F-06E1-D854-2F7E32697CBA}"/>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3BE056EE-A89E-28F0-3980-601093F08B51}"/>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F7470B4B-0B40-6723-DA85-6EBCBAEB0481}"/>
                </a:ext>
              </a:extLst>
            </p:cNvPr>
            <p:cNvSpPr/>
            <p:nvPr/>
          </p:nvSpPr>
          <p:spPr>
            <a:xfrm rot="10800000">
              <a:off x="800275"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DAE8BBCB-2669-4206-9E90-95D56AAD75E9}"/>
                </a:ext>
              </a:extLst>
            </p:cNvPr>
            <p:cNvSpPr/>
            <p:nvPr/>
          </p:nvSpPr>
          <p:spPr>
            <a:xfrm rot="10800000">
              <a:off x="74813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1ADA5B50-D55B-1327-704B-CC0FF740D0C2}"/>
                </a:ext>
              </a:extLst>
            </p:cNvPr>
            <p:cNvSpPr/>
            <p:nvPr/>
          </p:nvSpPr>
          <p:spPr>
            <a:xfrm rot="10800000">
              <a:off x="696000"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3C16DD71-620C-8863-F329-35D3481DC0C9}"/>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8327EE15-AE9F-0FAD-CC8E-8D10970315A0}"/>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BAB9A9B0-ED0C-984C-D360-1BE663244808}"/>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DE0CCEB7-EC83-AF6E-67C6-1CFF311B3245}"/>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E6FED54B-0F3B-95EF-8871-34E7A387384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1BD78EC9-C24D-36EF-14BF-D55DDE9307F9}"/>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67" name="Text Placeholder 65">
            <a:extLst>
              <a:ext uri="{FF2B5EF4-FFF2-40B4-BE49-F238E27FC236}">
                <a16:creationId xmlns:a16="http://schemas.microsoft.com/office/drawing/2014/main" id="{04990BCB-13B0-6825-976C-EF18813DF70D}"/>
              </a:ext>
            </a:extLst>
          </p:cNvPr>
          <p:cNvSpPr>
            <a:spLocks noGrp="1"/>
          </p:cNvSpPr>
          <p:nvPr>
            <p:ph type="body" sz="quarter" idx="12"/>
          </p:nvPr>
        </p:nvSpPr>
        <p:spPr>
          <a:xfrm>
            <a:off x="6276000" y="1578576"/>
            <a:ext cx="5328000" cy="1922040"/>
          </a:xfrm>
          <a:prstGeom prst="snip2DiagRect">
            <a:avLst>
              <a:gd name="adj1" fmla="val 6796"/>
              <a:gd name="adj2" fmla="val 0"/>
            </a:avLst>
          </a:prstGeom>
          <a:solidFill>
            <a:schemeClr val="bg1"/>
          </a:solidFill>
          <a:ln w="12700">
            <a:gradFill>
              <a:gsLst>
                <a:gs pos="0">
                  <a:schemeClr val="accent2">
                    <a:lumMod val="100000"/>
                    <a:alpha val="10000"/>
                  </a:schemeClr>
                </a:gs>
                <a:gs pos="100000">
                  <a:schemeClr val="accent2">
                    <a:alpha val="50000"/>
                  </a:schemeClr>
                </a:gs>
              </a:gsLst>
              <a:lin ang="5400000" scaled="1"/>
            </a:gradFill>
          </a:ln>
        </p:spPr>
        <p:txBody>
          <a:bodyPr lIns="360000" rIns="360000" anchor="ctr"/>
          <a:lstStyle>
            <a:lvl1pPr marL="0" indent="0">
              <a:buFont typeface="Arial" panose="020B0604020202020204" pitchFamily="34" charset="0"/>
              <a:buNone/>
              <a:defRPr sz="1600">
                <a:solidFill>
                  <a:schemeClr val="tx2"/>
                </a:solidFill>
              </a:defRPr>
            </a:lvl1pPr>
            <a:lvl2pPr marL="0" indent="0">
              <a:buNone/>
              <a:defRPr/>
            </a:lvl2pPr>
          </a:lstStyle>
          <a:p>
            <a:pPr lvl="0"/>
            <a:r>
              <a:rPr lang="en-US"/>
              <a:t>Click to edit Master text styles</a:t>
            </a:r>
          </a:p>
        </p:txBody>
      </p:sp>
      <p:sp>
        <p:nvSpPr>
          <p:cNvPr id="68" name="Parallelogram 67">
            <a:extLst>
              <a:ext uri="{FF2B5EF4-FFF2-40B4-BE49-F238E27FC236}">
                <a16:creationId xmlns:a16="http://schemas.microsoft.com/office/drawing/2014/main" id="{BE59802F-051F-1D3D-233F-5F1B9556E21E}"/>
              </a:ext>
            </a:extLst>
          </p:cNvPr>
          <p:cNvSpPr/>
          <p:nvPr/>
        </p:nvSpPr>
        <p:spPr>
          <a:xfrm>
            <a:off x="6724391" y="1926876"/>
            <a:ext cx="667396" cy="36000"/>
          </a:xfrm>
          <a:prstGeom prst="parallelogram">
            <a:avLst>
              <a:gd name="adj" fmla="val 987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nvGrpSpPr>
          <p:cNvPr id="69" name="Group 68">
            <a:extLst>
              <a:ext uri="{FF2B5EF4-FFF2-40B4-BE49-F238E27FC236}">
                <a16:creationId xmlns:a16="http://schemas.microsoft.com/office/drawing/2014/main" id="{873C1190-8A05-B6B1-9949-675A79A9CE59}"/>
              </a:ext>
            </a:extLst>
          </p:cNvPr>
          <p:cNvGrpSpPr/>
          <p:nvPr/>
        </p:nvGrpSpPr>
        <p:grpSpPr>
          <a:xfrm>
            <a:off x="10561477" y="3284221"/>
            <a:ext cx="920603" cy="74305"/>
            <a:chOff x="696000" y="1460737"/>
            <a:chExt cx="920602" cy="112014"/>
          </a:xfrm>
        </p:grpSpPr>
        <p:sp>
          <p:nvSpPr>
            <p:cNvPr id="70" name="Parallelogram 69">
              <a:extLst>
                <a:ext uri="{FF2B5EF4-FFF2-40B4-BE49-F238E27FC236}">
                  <a16:creationId xmlns:a16="http://schemas.microsoft.com/office/drawing/2014/main" id="{CB5FD786-6DDE-63D5-2AAE-91AFFF211B5A}"/>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1" name="Parallelogram 70">
              <a:extLst>
                <a:ext uri="{FF2B5EF4-FFF2-40B4-BE49-F238E27FC236}">
                  <a16:creationId xmlns:a16="http://schemas.microsoft.com/office/drawing/2014/main" id="{95026B7C-2B7A-1EA5-868D-75D288BE6F57}"/>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2" name="Parallelogram 71">
              <a:extLst>
                <a:ext uri="{FF2B5EF4-FFF2-40B4-BE49-F238E27FC236}">
                  <a16:creationId xmlns:a16="http://schemas.microsoft.com/office/drawing/2014/main" id="{697C3B1E-A60F-CD72-CCB3-6AB47AB86629}"/>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3" name="Parallelogram 72">
              <a:extLst>
                <a:ext uri="{FF2B5EF4-FFF2-40B4-BE49-F238E27FC236}">
                  <a16:creationId xmlns:a16="http://schemas.microsoft.com/office/drawing/2014/main" id="{10C16C27-6AF2-52C7-318A-634369D69103}"/>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4" name="Parallelogram 73">
              <a:extLst>
                <a:ext uri="{FF2B5EF4-FFF2-40B4-BE49-F238E27FC236}">
                  <a16:creationId xmlns:a16="http://schemas.microsoft.com/office/drawing/2014/main" id="{7AC61264-90A3-8854-8F48-7B4175004DC8}"/>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5" name="Parallelogram 74">
              <a:extLst>
                <a:ext uri="{FF2B5EF4-FFF2-40B4-BE49-F238E27FC236}">
                  <a16:creationId xmlns:a16="http://schemas.microsoft.com/office/drawing/2014/main" id="{EF81B55F-7E5E-0F0A-F071-B0221A42BCA2}"/>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6" name="Parallelogram 75">
              <a:extLst>
                <a:ext uri="{FF2B5EF4-FFF2-40B4-BE49-F238E27FC236}">
                  <a16:creationId xmlns:a16="http://schemas.microsoft.com/office/drawing/2014/main" id="{EC62F885-2803-8BB4-CF11-FE3EA9B0BACF}"/>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7" name="Parallelogram 76">
              <a:extLst>
                <a:ext uri="{FF2B5EF4-FFF2-40B4-BE49-F238E27FC236}">
                  <a16:creationId xmlns:a16="http://schemas.microsoft.com/office/drawing/2014/main" id="{A0428056-33BF-60EE-49CD-E3437C792116}"/>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8" name="Parallelogram 77">
              <a:extLst>
                <a:ext uri="{FF2B5EF4-FFF2-40B4-BE49-F238E27FC236}">
                  <a16:creationId xmlns:a16="http://schemas.microsoft.com/office/drawing/2014/main" id="{E04E4A3C-CF84-BA33-F794-7E85044D1EBA}"/>
                </a:ext>
              </a:extLst>
            </p:cNvPr>
            <p:cNvSpPr/>
            <p:nvPr/>
          </p:nvSpPr>
          <p:spPr>
            <a:xfrm rot="10800000">
              <a:off x="800275"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9" name="Parallelogram 78">
              <a:extLst>
                <a:ext uri="{FF2B5EF4-FFF2-40B4-BE49-F238E27FC236}">
                  <a16:creationId xmlns:a16="http://schemas.microsoft.com/office/drawing/2014/main" id="{9D518E5D-6A4F-7C83-D2B0-B24149922C01}"/>
                </a:ext>
              </a:extLst>
            </p:cNvPr>
            <p:cNvSpPr/>
            <p:nvPr/>
          </p:nvSpPr>
          <p:spPr>
            <a:xfrm rot="10800000">
              <a:off x="74813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0" name="Parallelogram 79">
              <a:extLst>
                <a:ext uri="{FF2B5EF4-FFF2-40B4-BE49-F238E27FC236}">
                  <a16:creationId xmlns:a16="http://schemas.microsoft.com/office/drawing/2014/main" id="{44CBFB45-888B-9CE6-3666-1AA0EA024FAE}"/>
                </a:ext>
              </a:extLst>
            </p:cNvPr>
            <p:cNvSpPr/>
            <p:nvPr/>
          </p:nvSpPr>
          <p:spPr>
            <a:xfrm rot="10800000">
              <a:off x="696000"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1" name="Parallelogram 80">
              <a:extLst>
                <a:ext uri="{FF2B5EF4-FFF2-40B4-BE49-F238E27FC236}">
                  <a16:creationId xmlns:a16="http://schemas.microsoft.com/office/drawing/2014/main" id="{8639E0E5-7A56-0E5E-63F6-9C4A1BDAE14A}"/>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2" name="Parallelogram 81">
              <a:extLst>
                <a:ext uri="{FF2B5EF4-FFF2-40B4-BE49-F238E27FC236}">
                  <a16:creationId xmlns:a16="http://schemas.microsoft.com/office/drawing/2014/main" id="{0B8D335A-95D8-96F9-9BEA-BC3103C6254B}"/>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3" name="Parallelogram 82">
              <a:extLst>
                <a:ext uri="{FF2B5EF4-FFF2-40B4-BE49-F238E27FC236}">
                  <a16:creationId xmlns:a16="http://schemas.microsoft.com/office/drawing/2014/main" id="{1AE99D33-083B-EE23-B589-3FF9D2C09505}"/>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4" name="Parallelogram 83">
              <a:extLst>
                <a:ext uri="{FF2B5EF4-FFF2-40B4-BE49-F238E27FC236}">
                  <a16:creationId xmlns:a16="http://schemas.microsoft.com/office/drawing/2014/main" id="{F6183C56-9551-683A-09EB-18262FD52406}"/>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5" name="Parallelogram 84">
              <a:extLst>
                <a:ext uri="{FF2B5EF4-FFF2-40B4-BE49-F238E27FC236}">
                  <a16:creationId xmlns:a16="http://schemas.microsoft.com/office/drawing/2014/main" id="{48CE29AF-5DE7-0CD4-85E4-ECD3406109B1}"/>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6" name="Parallelogram 85">
              <a:extLst>
                <a:ext uri="{FF2B5EF4-FFF2-40B4-BE49-F238E27FC236}">
                  <a16:creationId xmlns:a16="http://schemas.microsoft.com/office/drawing/2014/main" id="{8C95D847-0DA5-AD49-C523-1C189FD62BD3}"/>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Tree>
    <p:extLst>
      <p:ext uri="{BB962C8B-B14F-4D97-AF65-F5344CB8AC3E}">
        <p14:creationId xmlns:p14="http://schemas.microsoft.com/office/powerpoint/2010/main" val="99817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ullet Points">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200DF0-4F7F-C342-7F47-A55CFECDB887}"/>
              </a:ext>
            </a:extLst>
          </p:cNvPr>
          <p:cNvSpPr/>
          <p:nvPr/>
        </p:nvSpPr>
        <p:spPr>
          <a:xfrm>
            <a:off x="0" y="1"/>
            <a:ext cx="6096000" cy="6101999"/>
          </a:xfrm>
          <a:prstGeom prst="rect">
            <a:avLst/>
          </a:prstGeom>
          <a:gradFill flip="none" rotWithShape="1">
            <a:gsLst>
              <a:gs pos="85000">
                <a:schemeClr val="tx2"/>
              </a:gs>
              <a:gs pos="0">
                <a:schemeClr val="bg2"/>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sz="1800"/>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1"/>
            <a:ext cx="920603" cy="112015"/>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36" name="Text Placeholder 4">
            <a:extLst>
              <a:ext uri="{FF2B5EF4-FFF2-40B4-BE49-F238E27FC236}">
                <a16:creationId xmlns:a16="http://schemas.microsoft.com/office/drawing/2014/main" id="{FD77F530-EA1D-7650-4E2C-FABF39338F04}"/>
              </a:ext>
            </a:extLst>
          </p:cNvPr>
          <p:cNvSpPr>
            <a:spLocks noGrp="1"/>
          </p:cNvSpPr>
          <p:nvPr>
            <p:ph type="body" sz="quarter" idx="16"/>
          </p:nvPr>
        </p:nvSpPr>
        <p:spPr>
          <a:xfrm>
            <a:off x="588000" y="1145652"/>
            <a:ext cx="4968000" cy="4540025"/>
          </a:xfrm>
        </p:spPr>
        <p:txBody>
          <a:bodyPr/>
          <a:lstStyle>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2" name="Text Placeholder 4">
            <a:extLst>
              <a:ext uri="{FF2B5EF4-FFF2-40B4-BE49-F238E27FC236}">
                <a16:creationId xmlns:a16="http://schemas.microsoft.com/office/drawing/2014/main" id="{7B13D357-30AB-D48C-0F86-A084C4FD0170}"/>
              </a:ext>
            </a:extLst>
          </p:cNvPr>
          <p:cNvSpPr>
            <a:spLocks noGrp="1"/>
          </p:cNvSpPr>
          <p:nvPr>
            <p:ph type="body" sz="quarter" idx="13"/>
          </p:nvPr>
        </p:nvSpPr>
        <p:spPr>
          <a:xfrm>
            <a:off x="6684000" y="1145650"/>
            <a:ext cx="4968001" cy="4540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5" name="Text Placeholder 4">
            <a:extLst>
              <a:ext uri="{FF2B5EF4-FFF2-40B4-BE49-F238E27FC236}">
                <a16:creationId xmlns:a16="http://schemas.microsoft.com/office/drawing/2014/main" id="{684E2793-489B-8C33-B75F-CF4C9090E138}"/>
              </a:ext>
            </a:extLst>
          </p:cNvPr>
          <p:cNvSpPr>
            <a:spLocks noGrp="1"/>
          </p:cNvSpPr>
          <p:nvPr>
            <p:ph type="body" sz="quarter" idx="17" hasCustomPrompt="1"/>
          </p:nvPr>
        </p:nvSpPr>
        <p:spPr>
          <a:xfrm>
            <a:off x="587376" y="360001"/>
            <a:ext cx="4968000" cy="369332"/>
          </a:xfrm>
        </p:spPr>
        <p:txBody>
          <a:bodyPr wrap="square">
            <a:spAutoFit/>
          </a:bodyPr>
          <a:lstStyle>
            <a:lvl1pPr marL="0" indent="0">
              <a:lnSpc>
                <a:spcPct val="100000"/>
              </a:lnSpc>
              <a:spcBef>
                <a:spcPts val="0"/>
              </a:spcBef>
              <a:buFont typeface="Arial" panose="020B0604020202020204" pitchFamily="34" charset="0"/>
              <a:buNone/>
              <a:defRPr sz="2400">
                <a:solidFill>
                  <a:schemeClr val="bg1"/>
                </a:solidFill>
              </a:defRPr>
            </a:lvl1pPr>
          </a:lstStyle>
          <a:p>
            <a:pPr lvl="0"/>
            <a:r>
              <a:rPr lang="fr-FR" dirty="0"/>
              <a:t>Click to </a:t>
            </a:r>
            <a:r>
              <a:rPr lang="fr-FR" dirty="0" err="1"/>
              <a:t>edit</a:t>
            </a:r>
            <a:r>
              <a:rPr lang="fr-FR" dirty="0"/>
              <a:t> Master </a:t>
            </a:r>
            <a:r>
              <a:rPr lang="fr-FR" dirty="0" err="1"/>
              <a:t>title</a:t>
            </a:r>
            <a:r>
              <a:rPr lang="fr-FR" dirty="0"/>
              <a:t> style</a:t>
            </a:r>
          </a:p>
        </p:txBody>
      </p:sp>
      <p:sp>
        <p:nvSpPr>
          <p:cNvPr id="6" name="Text Placeholder 4">
            <a:extLst>
              <a:ext uri="{FF2B5EF4-FFF2-40B4-BE49-F238E27FC236}">
                <a16:creationId xmlns:a16="http://schemas.microsoft.com/office/drawing/2014/main" id="{C342B54C-873A-B0F6-AFBF-6A18BD2AAD50}"/>
              </a:ext>
            </a:extLst>
          </p:cNvPr>
          <p:cNvSpPr>
            <a:spLocks noGrp="1"/>
          </p:cNvSpPr>
          <p:nvPr>
            <p:ph type="body" sz="quarter" idx="18"/>
          </p:nvPr>
        </p:nvSpPr>
        <p:spPr>
          <a:xfrm>
            <a:off x="6683376" y="360001"/>
            <a:ext cx="4968000" cy="369332"/>
          </a:xfrm>
        </p:spPr>
        <p:txBody>
          <a:bodyPr wrap="square">
            <a:spAutoFit/>
          </a:bodyPr>
          <a:lstStyle>
            <a:lvl1pPr marL="0" indent="0">
              <a:lnSpc>
                <a:spcPct val="100000"/>
              </a:lnSpc>
              <a:spcBef>
                <a:spcPts val="0"/>
              </a:spcBef>
              <a:buFont typeface="Arial" panose="020B0604020202020204" pitchFamily="34" charset="0"/>
              <a:buNone/>
              <a:defRPr sz="24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6489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ocial Networks E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C92611-765F-4938-04C4-9A93579A0D9A}"/>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2753862"/>
            <a:ext cx="12192000" cy="589655"/>
          </a:xfrm>
          <a:prstGeom prst="rect">
            <a:avLst/>
          </a:prstGeom>
        </p:spPr>
      </p:pic>
      <p:sp>
        <p:nvSpPr>
          <p:cNvPr id="25" name="Rectangle 24">
            <a:extLst>
              <a:ext uri="{FF2B5EF4-FFF2-40B4-BE49-F238E27FC236}">
                <a16:creationId xmlns:a16="http://schemas.microsoft.com/office/drawing/2014/main" id="{398F3710-4348-B002-9801-54B01B911A81}"/>
              </a:ext>
            </a:extLst>
          </p:cNvPr>
          <p:cNvSpPr/>
          <p:nvPr/>
        </p:nvSpPr>
        <p:spPr>
          <a:xfrm flipH="1">
            <a:off x="0" y="3429000"/>
            <a:ext cx="12192000" cy="2673000"/>
          </a:xfrm>
          <a:prstGeom prst="rect">
            <a:avLst/>
          </a:prstGeom>
          <a:gradFill>
            <a:gsLst>
              <a:gs pos="85000">
                <a:schemeClr val="tx2"/>
              </a:gs>
              <a:gs pos="0">
                <a:schemeClr val="bg2"/>
              </a:gs>
              <a:gs pos="100000">
                <a:schemeClr val="tx2"/>
              </a:gs>
            </a:gsLst>
            <a:lin ang="1800000" scaled="0"/>
          </a:gradFill>
          <a:ln>
            <a:gradFill>
              <a:gsLst>
                <a:gs pos="85000">
                  <a:schemeClr val="tx2"/>
                </a:gs>
                <a:gs pos="0">
                  <a:schemeClr val="bg2"/>
                </a:gs>
                <a:gs pos="100000">
                  <a:schemeClr val="tx2"/>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a:p>
        </p:txBody>
      </p:sp>
      <p:pic>
        <p:nvPicPr>
          <p:cNvPr id="6" name="Picture 5">
            <a:extLst>
              <a:ext uri="{FF2B5EF4-FFF2-40B4-BE49-F238E27FC236}">
                <a16:creationId xmlns:a16="http://schemas.microsoft.com/office/drawing/2014/main" id="{74D7CCA3-8D7C-3F99-EBC8-AE0184FEDB91}"/>
              </a:ext>
            </a:extLst>
          </p:cNvPr>
          <p:cNvPicPr>
            <a:picLocks noChangeAspect="1"/>
          </p:cNvPicPr>
          <p:nvPr/>
        </p:nvPicPr>
        <p:blipFill rotWithShape="1">
          <a:blip r:embed="rId3"/>
          <a:srcRect t="7486" b="16223"/>
          <a:stretch/>
        </p:blipFill>
        <p:spPr>
          <a:xfrm>
            <a:off x="4387850" y="322434"/>
            <a:ext cx="7581900" cy="5784329"/>
          </a:xfrm>
          <a:prstGeom prst="rect">
            <a:avLst/>
          </a:prstGeom>
        </p:spPr>
      </p:pic>
      <p:sp>
        <p:nvSpPr>
          <p:cNvPr id="26" name="Rectangle: Rounded Corners 25">
            <a:hlinkClick r:id="rId4"/>
            <a:extLst>
              <a:ext uri="{FF2B5EF4-FFF2-40B4-BE49-F238E27FC236}">
                <a16:creationId xmlns:a16="http://schemas.microsoft.com/office/drawing/2014/main" id="{A0A56E25-BACC-941A-07FF-B2924EEE0A4B}"/>
              </a:ext>
            </a:extLst>
          </p:cNvPr>
          <p:cNvSpPr/>
          <p:nvPr/>
        </p:nvSpPr>
        <p:spPr>
          <a:xfrm>
            <a:off x="588000" y="3141000"/>
            <a:ext cx="3456000" cy="576000"/>
          </a:xfrm>
          <a:prstGeom prst="roundRect">
            <a:avLst>
              <a:gd name="adj" fmla="val 50000"/>
            </a:avLst>
          </a:prstGeom>
          <a:solidFill>
            <a:schemeClr val="bg1"/>
          </a:solidFill>
          <a:ln>
            <a:noFill/>
          </a:ln>
          <a:effectLst>
            <a:outerShdw blurRad="3175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dirty="0">
                <a:solidFill>
                  <a:schemeClr val="tx2"/>
                </a:solidFill>
              </a:rPr>
              <a:t>www.thalesgroup.com</a:t>
            </a:r>
          </a:p>
        </p:txBody>
      </p:sp>
      <p:grpSp>
        <p:nvGrpSpPr>
          <p:cNvPr id="28" name="Group 27">
            <a:extLst>
              <a:ext uri="{FF2B5EF4-FFF2-40B4-BE49-F238E27FC236}">
                <a16:creationId xmlns:a16="http://schemas.microsoft.com/office/drawing/2014/main" id="{93F73478-4B42-86E1-C5C1-D1452156DBA8}"/>
              </a:ext>
            </a:extLst>
          </p:cNvPr>
          <p:cNvGrpSpPr/>
          <p:nvPr/>
        </p:nvGrpSpPr>
        <p:grpSpPr>
          <a:xfrm>
            <a:off x="671551" y="4428000"/>
            <a:ext cx="675000" cy="675000"/>
            <a:chOff x="671550" y="4428000"/>
            <a:chExt cx="675000" cy="675000"/>
          </a:xfrm>
        </p:grpSpPr>
        <p:sp>
          <p:nvSpPr>
            <p:cNvPr id="29" name="Oval 28">
              <a:extLst>
                <a:ext uri="{FF2B5EF4-FFF2-40B4-BE49-F238E27FC236}">
                  <a16:creationId xmlns:a16="http://schemas.microsoft.com/office/drawing/2014/main" id="{8F9F3573-2E23-6B37-3C1D-06E6E2FB5440}"/>
                </a:ext>
              </a:extLst>
            </p:cNvPr>
            <p:cNvSpPr/>
            <p:nvPr/>
          </p:nvSpPr>
          <p:spPr>
            <a:xfrm>
              <a:off x="671550" y="4428000"/>
              <a:ext cx="675000" cy="675000"/>
            </a:xfrm>
            <a:prstGeom prst="ellipse">
              <a:avLst/>
            </a:prstGeom>
            <a:gradFill>
              <a:gsLst>
                <a:gs pos="0">
                  <a:schemeClr val="bg1">
                    <a:alpha val="0"/>
                  </a:schemeClr>
                </a:gs>
                <a:gs pos="100000">
                  <a:schemeClr val="bg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0" name="Graphic 36">
              <a:extLst>
                <a:ext uri="{FF2B5EF4-FFF2-40B4-BE49-F238E27FC236}">
                  <a16:creationId xmlns:a16="http://schemas.microsoft.com/office/drawing/2014/main" id="{F2D16415-197B-E091-7A95-D7B79C5C9FFE}"/>
                </a:ext>
              </a:extLst>
            </p:cNvPr>
            <p:cNvGrpSpPr/>
            <p:nvPr/>
          </p:nvGrpSpPr>
          <p:grpSpPr>
            <a:xfrm>
              <a:off x="880295" y="4633340"/>
              <a:ext cx="257511" cy="257042"/>
              <a:chOff x="692960" y="4421656"/>
              <a:chExt cx="679218" cy="677982"/>
            </a:xfrm>
          </p:grpSpPr>
          <p:sp>
            <p:nvSpPr>
              <p:cNvPr id="32" name="Freeform: Shape 31">
                <a:extLst>
                  <a:ext uri="{FF2B5EF4-FFF2-40B4-BE49-F238E27FC236}">
                    <a16:creationId xmlns:a16="http://schemas.microsoft.com/office/drawing/2014/main" id="{5611B14F-1F29-C671-7DFE-638D31ADC8DA}"/>
                  </a:ext>
                </a:extLst>
              </p:cNvPr>
              <p:cNvSpPr/>
              <p:nvPr/>
            </p:nvSpPr>
            <p:spPr>
              <a:xfrm>
                <a:off x="692960" y="4421656"/>
                <a:ext cx="163232" cy="677982"/>
              </a:xfrm>
              <a:custGeom>
                <a:avLst/>
                <a:gdLst>
                  <a:gd name="connsiteX0" fmla="*/ 11172 w 163232"/>
                  <a:gd name="connsiteY0" fmla="*/ 225119 h 677982"/>
                  <a:gd name="connsiteX1" fmla="*/ 152061 w 163232"/>
                  <a:gd name="connsiteY1" fmla="*/ 225119 h 677982"/>
                  <a:gd name="connsiteX2" fmla="*/ 152061 w 163232"/>
                  <a:gd name="connsiteY2" fmla="*/ 677983 h 677982"/>
                  <a:gd name="connsiteX3" fmla="*/ 11172 w 163232"/>
                  <a:gd name="connsiteY3" fmla="*/ 677983 h 677982"/>
                  <a:gd name="connsiteX4" fmla="*/ 11172 w 163232"/>
                  <a:gd name="connsiteY4" fmla="*/ 225119 h 677982"/>
                  <a:gd name="connsiteX5" fmla="*/ 81655 w 163232"/>
                  <a:gd name="connsiteY5" fmla="*/ 0 h 677982"/>
                  <a:gd name="connsiteX6" fmla="*/ 163232 w 163232"/>
                  <a:gd name="connsiteY6" fmla="*/ 81617 h 677982"/>
                  <a:gd name="connsiteX7" fmla="*/ 81655 w 163232"/>
                  <a:gd name="connsiteY7" fmla="*/ 163246 h 677982"/>
                  <a:gd name="connsiteX8" fmla="*/ 0 w 163232"/>
                  <a:gd name="connsiteY8" fmla="*/ 81617 h 677982"/>
                  <a:gd name="connsiteX9" fmla="*/ 81655 w 163232"/>
                  <a:gd name="connsiteY9" fmla="*/ 0 h 6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32" h="677982">
                    <a:moveTo>
                      <a:pt x="11172" y="225119"/>
                    </a:moveTo>
                    <a:lnTo>
                      <a:pt x="152061" y="225119"/>
                    </a:lnTo>
                    <a:lnTo>
                      <a:pt x="152061" y="677983"/>
                    </a:lnTo>
                    <a:lnTo>
                      <a:pt x="11172" y="677983"/>
                    </a:lnTo>
                    <a:lnTo>
                      <a:pt x="11172" y="225119"/>
                    </a:lnTo>
                    <a:close/>
                    <a:moveTo>
                      <a:pt x="81655" y="0"/>
                    </a:moveTo>
                    <a:cubicBezTo>
                      <a:pt x="126679" y="0"/>
                      <a:pt x="163232" y="36567"/>
                      <a:pt x="163232" y="81617"/>
                    </a:cubicBezTo>
                    <a:cubicBezTo>
                      <a:pt x="163232" y="126679"/>
                      <a:pt x="126679" y="163246"/>
                      <a:pt x="81655" y="163246"/>
                    </a:cubicBezTo>
                    <a:cubicBezTo>
                      <a:pt x="36451" y="163246"/>
                      <a:pt x="0" y="126680"/>
                      <a:pt x="0" y="81617"/>
                    </a:cubicBezTo>
                    <a:cubicBezTo>
                      <a:pt x="0" y="36567"/>
                      <a:pt x="36451" y="0"/>
                      <a:pt x="81655" y="0"/>
                    </a:cubicBezTo>
                  </a:path>
                </a:pathLst>
              </a:custGeom>
              <a:solidFill>
                <a:srgbClr val="FFFFFF"/>
              </a:solidFill>
              <a:ln w="1964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7D2A163E-3DEA-4B3A-6030-FF3145A634F5}"/>
                  </a:ext>
                </a:extLst>
              </p:cNvPr>
              <p:cNvSpPr/>
              <p:nvPr/>
            </p:nvSpPr>
            <p:spPr>
              <a:xfrm>
                <a:off x="933318" y="4635537"/>
                <a:ext cx="438860" cy="464101"/>
              </a:xfrm>
              <a:custGeom>
                <a:avLst/>
                <a:gdLst>
                  <a:gd name="connsiteX0" fmla="*/ 0 w 438860"/>
                  <a:gd name="connsiteY0" fmla="*/ 11237 h 464101"/>
                  <a:gd name="connsiteX1" fmla="*/ 134918 w 438860"/>
                  <a:gd name="connsiteY1" fmla="*/ 11237 h 464101"/>
                  <a:gd name="connsiteX2" fmla="*/ 134918 w 438860"/>
                  <a:gd name="connsiteY2" fmla="*/ 73148 h 464101"/>
                  <a:gd name="connsiteX3" fmla="*/ 136847 w 438860"/>
                  <a:gd name="connsiteY3" fmla="*/ 73148 h 464101"/>
                  <a:gd name="connsiteX4" fmla="*/ 270015 w 438860"/>
                  <a:gd name="connsiteY4" fmla="*/ 0 h 464101"/>
                  <a:gd name="connsiteX5" fmla="*/ 438861 w 438860"/>
                  <a:gd name="connsiteY5" fmla="*/ 215736 h 464101"/>
                  <a:gd name="connsiteX6" fmla="*/ 438861 w 438860"/>
                  <a:gd name="connsiteY6" fmla="*/ 464101 h 464101"/>
                  <a:gd name="connsiteX7" fmla="*/ 298125 w 438860"/>
                  <a:gd name="connsiteY7" fmla="*/ 464101 h 464101"/>
                  <a:gd name="connsiteX8" fmla="*/ 298125 w 438860"/>
                  <a:gd name="connsiteY8" fmla="*/ 243873 h 464101"/>
                  <a:gd name="connsiteX9" fmla="*/ 224991 w 438860"/>
                  <a:gd name="connsiteY9" fmla="*/ 123796 h 464101"/>
                  <a:gd name="connsiteX10" fmla="*/ 140580 w 438860"/>
                  <a:gd name="connsiteY10" fmla="*/ 240114 h 464101"/>
                  <a:gd name="connsiteX11" fmla="*/ 140580 w 438860"/>
                  <a:gd name="connsiteY11" fmla="*/ 464101 h 464101"/>
                  <a:gd name="connsiteX12" fmla="*/ 0 w 438860"/>
                  <a:gd name="connsiteY12" fmla="*/ 464101 h 464101"/>
                  <a:gd name="connsiteX13" fmla="*/ 0 w 438860"/>
                  <a:gd name="connsiteY13" fmla="*/ 11237 h 46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860" h="464101">
                    <a:moveTo>
                      <a:pt x="0" y="11237"/>
                    </a:moveTo>
                    <a:lnTo>
                      <a:pt x="134918" y="11237"/>
                    </a:lnTo>
                    <a:lnTo>
                      <a:pt x="134918" y="73148"/>
                    </a:lnTo>
                    <a:lnTo>
                      <a:pt x="136847" y="73148"/>
                    </a:lnTo>
                    <a:cubicBezTo>
                      <a:pt x="155613" y="37545"/>
                      <a:pt x="201538" y="0"/>
                      <a:pt x="270015" y="0"/>
                    </a:cubicBezTo>
                    <a:cubicBezTo>
                      <a:pt x="412524" y="0"/>
                      <a:pt x="438861" y="93769"/>
                      <a:pt x="438861" y="215736"/>
                    </a:cubicBezTo>
                    <a:lnTo>
                      <a:pt x="438861" y="464101"/>
                    </a:lnTo>
                    <a:lnTo>
                      <a:pt x="298125" y="464101"/>
                    </a:lnTo>
                    <a:lnTo>
                      <a:pt x="298125" y="243873"/>
                    </a:lnTo>
                    <a:cubicBezTo>
                      <a:pt x="298125" y="191358"/>
                      <a:pt x="297224" y="123796"/>
                      <a:pt x="224991" y="123796"/>
                    </a:cubicBezTo>
                    <a:cubicBezTo>
                      <a:pt x="151754" y="123796"/>
                      <a:pt x="140580" y="181035"/>
                      <a:pt x="140580" y="240114"/>
                    </a:cubicBezTo>
                    <a:lnTo>
                      <a:pt x="140580" y="464101"/>
                    </a:lnTo>
                    <a:lnTo>
                      <a:pt x="0" y="464101"/>
                    </a:lnTo>
                    <a:lnTo>
                      <a:pt x="0" y="11237"/>
                    </a:lnTo>
                    <a:close/>
                  </a:path>
                </a:pathLst>
              </a:custGeom>
              <a:solidFill>
                <a:srgbClr val="FFFFFF"/>
              </a:solidFill>
              <a:ln w="19645" cap="flat">
                <a:noFill/>
                <a:prstDash val="solid"/>
                <a:miter/>
              </a:ln>
            </p:spPr>
            <p:txBody>
              <a:bodyPr rtlCol="0" anchor="ctr"/>
              <a:lstStyle/>
              <a:p>
                <a:endParaRPr lang="en-US" sz="1800"/>
              </a:p>
            </p:txBody>
          </p:sp>
        </p:grpSp>
        <p:sp>
          <p:nvSpPr>
            <p:cNvPr id="31" name="Oval 30">
              <a:hlinkClick r:id="rId5"/>
              <a:extLst>
                <a:ext uri="{FF2B5EF4-FFF2-40B4-BE49-F238E27FC236}">
                  <a16:creationId xmlns:a16="http://schemas.microsoft.com/office/drawing/2014/main" id="{EAB8E4C6-7BE3-51ED-ABFC-964F6AE3729B}"/>
                </a:ext>
              </a:extLst>
            </p:cNvPr>
            <p:cNvSpPr/>
            <p:nvPr/>
          </p:nvSpPr>
          <p:spPr>
            <a:xfrm>
              <a:off x="671550" y="4428000"/>
              <a:ext cx="675000" cy="675000"/>
            </a:xfrm>
            <a:prstGeom prst="ellipse">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4" name="Group 33">
            <a:extLst>
              <a:ext uri="{FF2B5EF4-FFF2-40B4-BE49-F238E27FC236}">
                <a16:creationId xmlns:a16="http://schemas.microsoft.com/office/drawing/2014/main" id="{F0508168-1FBD-BCA0-1DED-C778795906F2}"/>
              </a:ext>
            </a:extLst>
          </p:cNvPr>
          <p:cNvGrpSpPr/>
          <p:nvPr/>
        </p:nvGrpSpPr>
        <p:grpSpPr>
          <a:xfrm>
            <a:off x="1542851" y="4428000"/>
            <a:ext cx="675000" cy="675000"/>
            <a:chOff x="1542850" y="4428000"/>
            <a:chExt cx="675000" cy="675000"/>
          </a:xfrm>
        </p:grpSpPr>
        <p:sp>
          <p:nvSpPr>
            <p:cNvPr id="35" name="Oval 34">
              <a:extLst>
                <a:ext uri="{FF2B5EF4-FFF2-40B4-BE49-F238E27FC236}">
                  <a16:creationId xmlns:a16="http://schemas.microsoft.com/office/drawing/2014/main" id="{14085314-3E35-DF8C-8E5B-1C7C3F36FB79}"/>
                </a:ext>
              </a:extLst>
            </p:cNvPr>
            <p:cNvSpPr/>
            <p:nvPr/>
          </p:nvSpPr>
          <p:spPr>
            <a:xfrm>
              <a:off x="1542850" y="4428000"/>
              <a:ext cx="675000" cy="675000"/>
            </a:xfrm>
            <a:prstGeom prst="ellipse">
              <a:avLst/>
            </a:prstGeom>
            <a:gradFill>
              <a:gsLst>
                <a:gs pos="0">
                  <a:schemeClr val="bg1">
                    <a:alpha val="0"/>
                  </a:schemeClr>
                </a:gs>
                <a:gs pos="100000">
                  <a:schemeClr val="bg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Graphic 84">
              <a:extLst>
                <a:ext uri="{FF2B5EF4-FFF2-40B4-BE49-F238E27FC236}">
                  <a16:creationId xmlns:a16="http://schemas.microsoft.com/office/drawing/2014/main" id="{4871053C-AB8F-A852-D3EF-93A5716708BA}"/>
                </a:ext>
              </a:extLst>
            </p:cNvPr>
            <p:cNvSpPr/>
            <p:nvPr/>
          </p:nvSpPr>
          <p:spPr>
            <a:xfrm>
              <a:off x="1781995" y="4581085"/>
              <a:ext cx="196710" cy="368831"/>
            </a:xfrm>
            <a:custGeom>
              <a:avLst/>
              <a:gdLst>
                <a:gd name="connsiteX0" fmla="*/ 85005 w 304800"/>
                <a:gd name="connsiteY0" fmla="*/ 571500 h 571500"/>
                <a:gd name="connsiteX1" fmla="*/ 85005 w 304800"/>
                <a:gd name="connsiteY1" fmla="*/ 323850 h 571500"/>
                <a:gd name="connsiteX2" fmla="*/ 0 w 304800"/>
                <a:gd name="connsiteY2" fmla="*/ 323850 h 571500"/>
                <a:gd name="connsiteX3" fmla="*/ 0 w 304800"/>
                <a:gd name="connsiteY3" fmla="*/ 209550 h 571500"/>
                <a:gd name="connsiteX4" fmla="*/ 85005 w 304800"/>
                <a:gd name="connsiteY4" fmla="*/ 209550 h 571500"/>
                <a:gd name="connsiteX5" fmla="*/ 85005 w 304800"/>
                <a:gd name="connsiteY5" fmla="*/ 129730 h 571500"/>
                <a:gd name="connsiteX6" fmla="*/ 217613 w 304800"/>
                <a:gd name="connsiteY6" fmla="*/ 0 h 571500"/>
                <a:gd name="connsiteX7" fmla="*/ 296005 w 304800"/>
                <a:gd name="connsiteY7" fmla="*/ 4003 h 571500"/>
                <a:gd name="connsiteX8" fmla="*/ 296005 w 304800"/>
                <a:gd name="connsiteY8" fmla="*/ 94869 h 571500"/>
                <a:gd name="connsiteX9" fmla="*/ 242210 w 304800"/>
                <a:gd name="connsiteY9" fmla="*/ 94893 h 571500"/>
                <a:gd name="connsiteX10" fmla="*/ 190500 w 304800"/>
                <a:gd name="connsiteY10" fmla="*/ 144353 h 571500"/>
                <a:gd name="connsiteX11" fmla="*/ 190500 w 304800"/>
                <a:gd name="connsiteY11" fmla="*/ 209550 h 571500"/>
                <a:gd name="connsiteX12" fmla="*/ 304800 w 304800"/>
                <a:gd name="connsiteY12" fmla="*/ 209550 h 571500"/>
                <a:gd name="connsiteX13" fmla="*/ 266700 w 304800"/>
                <a:gd name="connsiteY13" fmla="*/ 323850 h 571500"/>
                <a:gd name="connsiteX14" fmla="*/ 190500 w 304800"/>
                <a:gd name="connsiteY14" fmla="*/ 323850 h 571500"/>
                <a:gd name="connsiteX15" fmla="*/ 190500 w 304800"/>
                <a:gd name="connsiteY15" fmla="*/ 571500 h 571500"/>
                <a:gd name="connsiteX16" fmla="*/ 85005 w 304800"/>
                <a:gd name="connsiteY16" fmla="*/ 5715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800" h="571500">
                  <a:moveTo>
                    <a:pt x="85005" y="571500"/>
                  </a:moveTo>
                  <a:lnTo>
                    <a:pt x="85005" y="323850"/>
                  </a:lnTo>
                  <a:lnTo>
                    <a:pt x="0" y="323850"/>
                  </a:lnTo>
                  <a:lnTo>
                    <a:pt x="0" y="209550"/>
                  </a:lnTo>
                  <a:lnTo>
                    <a:pt x="85005" y="209550"/>
                  </a:lnTo>
                  <a:lnTo>
                    <a:pt x="85005" y="129730"/>
                  </a:lnTo>
                  <a:cubicBezTo>
                    <a:pt x="85005" y="42782"/>
                    <a:pt x="140049" y="0"/>
                    <a:pt x="217613" y="0"/>
                  </a:cubicBezTo>
                  <a:cubicBezTo>
                    <a:pt x="254767" y="0"/>
                    <a:pt x="286699" y="2766"/>
                    <a:pt x="296005" y="4003"/>
                  </a:cubicBezTo>
                  <a:lnTo>
                    <a:pt x="296005" y="94869"/>
                  </a:lnTo>
                  <a:lnTo>
                    <a:pt x="242210" y="94893"/>
                  </a:lnTo>
                  <a:cubicBezTo>
                    <a:pt x="200026" y="94893"/>
                    <a:pt x="190500" y="114938"/>
                    <a:pt x="190500" y="144353"/>
                  </a:cubicBezTo>
                  <a:lnTo>
                    <a:pt x="190500" y="209550"/>
                  </a:lnTo>
                  <a:lnTo>
                    <a:pt x="304800" y="209550"/>
                  </a:lnTo>
                  <a:lnTo>
                    <a:pt x="266700" y="323850"/>
                  </a:lnTo>
                  <a:lnTo>
                    <a:pt x="190500" y="323850"/>
                  </a:lnTo>
                  <a:lnTo>
                    <a:pt x="190500" y="571500"/>
                  </a:lnTo>
                  <a:lnTo>
                    <a:pt x="85005" y="571500"/>
                  </a:lnTo>
                  <a:close/>
                </a:path>
              </a:pathLst>
            </a:custGeom>
            <a:solidFill>
              <a:schemeClr val="bg1"/>
            </a:solidFill>
            <a:ln w="9525" cap="flat">
              <a:noFill/>
              <a:prstDash val="solid"/>
              <a:miter/>
            </a:ln>
          </p:spPr>
          <p:txBody>
            <a:bodyPr rtlCol="0" anchor="ctr"/>
            <a:lstStyle/>
            <a:p>
              <a:endParaRPr lang="en-US" sz="1800"/>
            </a:p>
          </p:txBody>
        </p:sp>
        <p:sp>
          <p:nvSpPr>
            <p:cNvPr id="37" name="Oval 36">
              <a:hlinkClick r:id="rId6"/>
              <a:extLst>
                <a:ext uri="{FF2B5EF4-FFF2-40B4-BE49-F238E27FC236}">
                  <a16:creationId xmlns:a16="http://schemas.microsoft.com/office/drawing/2014/main" id="{59DE552B-DD41-E6A5-FE2C-1B4E1B2BE8CB}"/>
                </a:ext>
              </a:extLst>
            </p:cNvPr>
            <p:cNvSpPr/>
            <p:nvPr/>
          </p:nvSpPr>
          <p:spPr>
            <a:xfrm>
              <a:off x="1542850" y="4428000"/>
              <a:ext cx="675000" cy="675000"/>
            </a:xfrm>
            <a:prstGeom prst="ellipse">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38" name="Group 37">
            <a:extLst>
              <a:ext uri="{FF2B5EF4-FFF2-40B4-BE49-F238E27FC236}">
                <a16:creationId xmlns:a16="http://schemas.microsoft.com/office/drawing/2014/main" id="{22033FE2-6392-1D3C-2888-C5717CAEDDC1}"/>
              </a:ext>
            </a:extLst>
          </p:cNvPr>
          <p:cNvGrpSpPr/>
          <p:nvPr/>
        </p:nvGrpSpPr>
        <p:grpSpPr>
          <a:xfrm>
            <a:off x="2414151" y="4428000"/>
            <a:ext cx="675000" cy="675000"/>
            <a:chOff x="2414150" y="4428000"/>
            <a:chExt cx="675000" cy="675000"/>
          </a:xfrm>
        </p:grpSpPr>
        <p:sp>
          <p:nvSpPr>
            <p:cNvPr id="39" name="Oval 38">
              <a:extLst>
                <a:ext uri="{FF2B5EF4-FFF2-40B4-BE49-F238E27FC236}">
                  <a16:creationId xmlns:a16="http://schemas.microsoft.com/office/drawing/2014/main" id="{A749DE65-19B7-81BD-D406-55281469FA3E}"/>
                </a:ext>
              </a:extLst>
            </p:cNvPr>
            <p:cNvSpPr/>
            <p:nvPr/>
          </p:nvSpPr>
          <p:spPr>
            <a:xfrm>
              <a:off x="2414150" y="4428000"/>
              <a:ext cx="675000" cy="675000"/>
            </a:xfrm>
            <a:prstGeom prst="ellipse">
              <a:avLst/>
            </a:prstGeom>
            <a:gradFill>
              <a:gsLst>
                <a:gs pos="0">
                  <a:schemeClr val="bg1">
                    <a:alpha val="0"/>
                  </a:schemeClr>
                </a:gs>
                <a:gs pos="100000">
                  <a:schemeClr val="bg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Graphic 47">
              <a:extLst>
                <a:ext uri="{FF2B5EF4-FFF2-40B4-BE49-F238E27FC236}">
                  <a16:creationId xmlns:a16="http://schemas.microsoft.com/office/drawing/2014/main" id="{21B156D2-05CA-B0B9-980F-74AE7F6A0F05}"/>
                </a:ext>
              </a:extLst>
            </p:cNvPr>
            <p:cNvSpPr/>
            <p:nvPr/>
          </p:nvSpPr>
          <p:spPr>
            <a:xfrm>
              <a:off x="2595051" y="4638236"/>
              <a:ext cx="313197" cy="254529"/>
            </a:xfrm>
            <a:custGeom>
              <a:avLst/>
              <a:gdLst>
                <a:gd name="connsiteX0" fmla="*/ 948974 w 948974"/>
                <a:gd name="connsiteY0" fmla="*/ 91294 h 771212"/>
                <a:gd name="connsiteX1" fmla="*/ 837152 w 948974"/>
                <a:gd name="connsiteY1" fmla="*/ 121951 h 771212"/>
                <a:gd name="connsiteX2" fmla="*/ 922757 w 948974"/>
                <a:gd name="connsiteY2" fmla="*/ 14237 h 771212"/>
                <a:gd name="connsiteX3" fmla="*/ 799125 w 948974"/>
                <a:gd name="connsiteY3" fmla="*/ 61484 h 771212"/>
                <a:gd name="connsiteX4" fmla="*/ 657015 w 948974"/>
                <a:gd name="connsiteY4" fmla="*/ 0 h 771212"/>
                <a:gd name="connsiteX5" fmla="*/ 462316 w 948974"/>
                <a:gd name="connsiteY5" fmla="*/ 194689 h 771212"/>
                <a:gd name="connsiteX6" fmla="*/ 467356 w 948974"/>
                <a:gd name="connsiteY6" fmla="*/ 239058 h 771212"/>
                <a:gd name="connsiteX7" fmla="*/ 66063 w 948974"/>
                <a:gd name="connsiteY7" fmla="*/ 35637 h 771212"/>
                <a:gd name="connsiteX8" fmla="*/ 39705 w 948974"/>
                <a:gd name="connsiteY8" fmla="*/ 133517 h 771212"/>
                <a:gd name="connsiteX9" fmla="*/ 126317 w 948974"/>
                <a:gd name="connsiteY9" fmla="*/ 295569 h 771212"/>
                <a:gd name="connsiteX10" fmla="*/ 38132 w 948974"/>
                <a:gd name="connsiteY10" fmla="*/ 271217 h 771212"/>
                <a:gd name="connsiteX11" fmla="*/ 38115 w 948974"/>
                <a:gd name="connsiteY11" fmla="*/ 273664 h 771212"/>
                <a:gd name="connsiteX12" fmla="*/ 194292 w 948974"/>
                <a:gd name="connsiteY12" fmla="*/ 464572 h 771212"/>
                <a:gd name="connsiteX13" fmla="*/ 142998 w 948974"/>
                <a:gd name="connsiteY13" fmla="*/ 471399 h 771212"/>
                <a:gd name="connsiteX14" fmla="*/ 106368 w 948974"/>
                <a:gd name="connsiteY14" fmla="*/ 467908 h 771212"/>
                <a:gd name="connsiteX15" fmla="*/ 288241 w 948974"/>
                <a:gd name="connsiteY15" fmla="*/ 603119 h 771212"/>
                <a:gd name="connsiteX16" fmla="*/ 46444 w 948974"/>
                <a:gd name="connsiteY16" fmla="*/ 686461 h 771212"/>
                <a:gd name="connsiteX17" fmla="*/ 0 w 948974"/>
                <a:gd name="connsiteY17" fmla="*/ 683742 h 771212"/>
                <a:gd name="connsiteX18" fmla="*/ 298447 w 948974"/>
                <a:gd name="connsiteY18" fmla="*/ 771212 h 771212"/>
                <a:gd name="connsiteX19" fmla="*/ 852389 w 948974"/>
                <a:gd name="connsiteY19" fmla="*/ 217265 h 771212"/>
                <a:gd name="connsiteX20" fmla="*/ 851826 w 948974"/>
                <a:gd name="connsiteY20" fmla="*/ 192079 h 771212"/>
                <a:gd name="connsiteX21" fmla="*/ 948974 w 948974"/>
                <a:gd name="connsiteY21" fmla="*/ 91294 h 77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8974" h="771212">
                  <a:moveTo>
                    <a:pt x="948974" y="91294"/>
                  </a:moveTo>
                  <a:cubicBezTo>
                    <a:pt x="914059" y="106778"/>
                    <a:pt x="876538" y="117246"/>
                    <a:pt x="837152" y="121951"/>
                  </a:cubicBezTo>
                  <a:cubicBezTo>
                    <a:pt x="877351" y="97856"/>
                    <a:pt x="908222" y="59701"/>
                    <a:pt x="922757" y="14237"/>
                  </a:cubicBezTo>
                  <a:cubicBezTo>
                    <a:pt x="885141" y="36549"/>
                    <a:pt x="843474" y="52752"/>
                    <a:pt x="799125" y="61484"/>
                  </a:cubicBezTo>
                  <a:cubicBezTo>
                    <a:pt x="763611" y="23644"/>
                    <a:pt x="713011" y="0"/>
                    <a:pt x="657015" y="0"/>
                  </a:cubicBezTo>
                  <a:cubicBezTo>
                    <a:pt x="549488" y="0"/>
                    <a:pt x="462316" y="87172"/>
                    <a:pt x="462316" y="194689"/>
                  </a:cubicBezTo>
                  <a:cubicBezTo>
                    <a:pt x="462316" y="209950"/>
                    <a:pt x="464038" y="224807"/>
                    <a:pt x="467356" y="239058"/>
                  </a:cubicBezTo>
                  <a:cubicBezTo>
                    <a:pt x="305548" y="230939"/>
                    <a:pt x="162089" y="153429"/>
                    <a:pt x="66063" y="35637"/>
                  </a:cubicBezTo>
                  <a:cubicBezTo>
                    <a:pt x="49305" y="64393"/>
                    <a:pt x="39705" y="97836"/>
                    <a:pt x="39705" y="133517"/>
                  </a:cubicBezTo>
                  <a:cubicBezTo>
                    <a:pt x="39705" y="201062"/>
                    <a:pt x="74077" y="260654"/>
                    <a:pt x="126317" y="295569"/>
                  </a:cubicBezTo>
                  <a:cubicBezTo>
                    <a:pt x="94402" y="294559"/>
                    <a:pt x="64382" y="285800"/>
                    <a:pt x="38132" y="271217"/>
                  </a:cubicBezTo>
                  <a:cubicBezTo>
                    <a:pt x="38118" y="272030"/>
                    <a:pt x="38115" y="272844"/>
                    <a:pt x="38115" y="273664"/>
                  </a:cubicBezTo>
                  <a:cubicBezTo>
                    <a:pt x="38115" y="367997"/>
                    <a:pt x="105226" y="446688"/>
                    <a:pt x="194292" y="464572"/>
                  </a:cubicBezTo>
                  <a:cubicBezTo>
                    <a:pt x="177954" y="469019"/>
                    <a:pt x="160754" y="471399"/>
                    <a:pt x="142998" y="471399"/>
                  </a:cubicBezTo>
                  <a:cubicBezTo>
                    <a:pt x="130452" y="471399"/>
                    <a:pt x="118256" y="470179"/>
                    <a:pt x="106368" y="467908"/>
                  </a:cubicBezTo>
                  <a:cubicBezTo>
                    <a:pt x="131144" y="545256"/>
                    <a:pt x="203045" y="601547"/>
                    <a:pt x="288241" y="603119"/>
                  </a:cubicBezTo>
                  <a:cubicBezTo>
                    <a:pt x="221608" y="655336"/>
                    <a:pt x="137659" y="686461"/>
                    <a:pt x="46444" y="686461"/>
                  </a:cubicBezTo>
                  <a:cubicBezTo>
                    <a:pt x="30728" y="686461"/>
                    <a:pt x="15230" y="685539"/>
                    <a:pt x="0" y="683742"/>
                  </a:cubicBezTo>
                  <a:cubicBezTo>
                    <a:pt x="86162" y="738982"/>
                    <a:pt x="188499" y="771212"/>
                    <a:pt x="298447" y="771212"/>
                  </a:cubicBezTo>
                  <a:cubicBezTo>
                    <a:pt x="656561" y="771212"/>
                    <a:pt x="852389" y="474545"/>
                    <a:pt x="852389" y="217265"/>
                  </a:cubicBezTo>
                  <a:cubicBezTo>
                    <a:pt x="852389" y="208824"/>
                    <a:pt x="852199" y="200428"/>
                    <a:pt x="851826" y="192079"/>
                  </a:cubicBezTo>
                  <a:cubicBezTo>
                    <a:pt x="889863" y="164628"/>
                    <a:pt x="922873" y="130337"/>
                    <a:pt x="948974" y="91294"/>
                  </a:cubicBezTo>
                  <a:close/>
                </a:path>
              </a:pathLst>
            </a:custGeom>
            <a:solidFill>
              <a:schemeClr val="bg1"/>
            </a:solidFill>
            <a:ln w="19645" cap="flat">
              <a:noFill/>
              <a:prstDash val="solid"/>
              <a:miter/>
            </a:ln>
          </p:spPr>
          <p:txBody>
            <a:bodyPr rtlCol="0" anchor="ctr"/>
            <a:lstStyle/>
            <a:p>
              <a:endParaRPr lang="en-US" sz="1800"/>
            </a:p>
          </p:txBody>
        </p:sp>
        <p:sp>
          <p:nvSpPr>
            <p:cNvPr id="41" name="Oval 40">
              <a:hlinkClick r:id="rId7"/>
              <a:extLst>
                <a:ext uri="{FF2B5EF4-FFF2-40B4-BE49-F238E27FC236}">
                  <a16:creationId xmlns:a16="http://schemas.microsoft.com/office/drawing/2014/main" id="{BBAB6DC2-7423-1DE3-E114-D0841DB0DF08}"/>
                </a:ext>
              </a:extLst>
            </p:cNvPr>
            <p:cNvSpPr/>
            <p:nvPr/>
          </p:nvSpPr>
          <p:spPr>
            <a:xfrm>
              <a:off x="2414150" y="4428000"/>
              <a:ext cx="675000" cy="675000"/>
            </a:xfrm>
            <a:prstGeom prst="ellipse">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42" name="Group 41">
            <a:extLst>
              <a:ext uri="{FF2B5EF4-FFF2-40B4-BE49-F238E27FC236}">
                <a16:creationId xmlns:a16="http://schemas.microsoft.com/office/drawing/2014/main" id="{11B401F0-7B23-0E70-A987-C44C85E3F865}"/>
              </a:ext>
            </a:extLst>
          </p:cNvPr>
          <p:cNvGrpSpPr/>
          <p:nvPr/>
        </p:nvGrpSpPr>
        <p:grpSpPr>
          <a:xfrm>
            <a:off x="3285451" y="4428000"/>
            <a:ext cx="675000" cy="675000"/>
            <a:chOff x="3285450" y="4428000"/>
            <a:chExt cx="675000" cy="675000"/>
          </a:xfrm>
        </p:grpSpPr>
        <p:sp>
          <p:nvSpPr>
            <p:cNvPr id="43" name="Oval 42">
              <a:extLst>
                <a:ext uri="{FF2B5EF4-FFF2-40B4-BE49-F238E27FC236}">
                  <a16:creationId xmlns:a16="http://schemas.microsoft.com/office/drawing/2014/main" id="{B8E769EA-0469-B4D5-0733-CA1925393D9E}"/>
                </a:ext>
              </a:extLst>
            </p:cNvPr>
            <p:cNvSpPr/>
            <p:nvPr/>
          </p:nvSpPr>
          <p:spPr>
            <a:xfrm>
              <a:off x="3285450" y="4428000"/>
              <a:ext cx="675000" cy="675000"/>
            </a:xfrm>
            <a:prstGeom prst="ellipse">
              <a:avLst/>
            </a:prstGeom>
            <a:gradFill>
              <a:gsLst>
                <a:gs pos="0">
                  <a:schemeClr val="bg1">
                    <a:alpha val="0"/>
                  </a:schemeClr>
                </a:gs>
                <a:gs pos="100000">
                  <a:schemeClr val="bg1">
                    <a:alpha val="2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Shape 43">
              <a:extLst>
                <a:ext uri="{FF2B5EF4-FFF2-40B4-BE49-F238E27FC236}">
                  <a16:creationId xmlns:a16="http://schemas.microsoft.com/office/drawing/2014/main" id="{5DC4604B-DFB2-69D1-0C48-0E7E980498AC}"/>
                </a:ext>
              </a:extLst>
            </p:cNvPr>
            <p:cNvSpPr/>
            <p:nvPr/>
          </p:nvSpPr>
          <p:spPr>
            <a:xfrm>
              <a:off x="3454191" y="4646806"/>
              <a:ext cx="337518" cy="237389"/>
            </a:xfrm>
            <a:custGeom>
              <a:avLst/>
              <a:gdLst>
                <a:gd name="connsiteX0" fmla="*/ 376473 w 948974"/>
                <a:gd name="connsiteY0" fmla="*/ 190180 h 667449"/>
                <a:gd name="connsiteX1" fmla="*/ 376517 w 948974"/>
                <a:gd name="connsiteY1" fmla="*/ 456817 h 667449"/>
                <a:gd name="connsiteX2" fmla="*/ 632890 w 948974"/>
                <a:gd name="connsiteY2" fmla="*/ 323963 h 667449"/>
                <a:gd name="connsiteX3" fmla="*/ 474281 w 948974"/>
                <a:gd name="connsiteY3" fmla="*/ 0 h 667449"/>
                <a:gd name="connsiteX4" fmla="*/ 474693 w 948974"/>
                <a:gd name="connsiteY4" fmla="*/ 0 h 667449"/>
                <a:gd name="connsiteX5" fmla="*/ 806688 w 948974"/>
                <a:gd name="connsiteY5" fmla="*/ 9599 h 667449"/>
                <a:gd name="connsiteX6" fmla="*/ 901772 w 948974"/>
                <a:gd name="connsiteY6" fmla="*/ 49796 h 667449"/>
                <a:gd name="connsiteX7" fmla="*/ 939498 w 948974"/>
                <a:gd name="connsiteY7" fmla="*/ 143989 h 667449"/>
                <a:gd name="connsiteX8" fmla="*/ 948974 w 948974"/>
                <a:gd name="connsiteY8" fmla="*/ 297577 h 667449"/>
                <a:gd name="connsiteX9" fmla="*/ 948974 w 948974"/>
                <a:gd name="connsiteY9" fmla="*/ 369572 h 667449"/>
                <a:gd name="connsiteX10" fmla="*/ 939498 w 948974"/>
                <a:gd name="connsiteY10" fmla="*/ 523160 h 667449"/>
                <a:gd name="connsiteX11" fmla="*/ 901772 w 948974"/>
                <a:gd name="connsiteY11" fmla="*/ 617353 h 667449"/>
                <a:gd name="connsiteX12" fmla="*/ 806688 w 948974"/>
                <a:gd name="connsiteY12" fmla="*/ 657550 h 667449"/>
                <a:gd name="connsiteX13" fmla="*/ 474488 w 948974"/>
                <a:gd name="connsiteY13" fmla="*/ 667449 h 667449"/>
                <a:gd name="connsiteX14" fmla="*/ 151839 w 948974"/>
                <a:gd name="connsiteY14" fmla="*/ 657916 h 667449"/>
                <a:gd name="connsiteX15" fmla="*/ 47202 w 948974"/>
                <a:gd name="connsiteY15" fmla="*/ 617353 h 667449"/>
                <a:gd name="connsiteX16" fmla="*/ 9491 w 948974"/>
                <a:gd name="connsiteY16" fmla="*/ 523160 h 667449"/>
                <a:gd name="connsiteX17" fmla="*/ 0 w 948974"/>
                <a:gd name="connsiteY17" fmla="*/ 369572 h 667449"/>
                <a:gd name="connsiteX18" fmla="*/ 0 w 948974"/>
                <a:gd name="connsiteY18" fmla="*/ 297577 h 667449"/>
                <a:gd name="connsiteX19" fmla="*/ 9490 w 948974"/>
                <a:gd name="connsiteY19" fmla="*/ 143989 h 667449"/>
                <a:gd name="connsiteX20" fmla="*/ 47202 w 948974"/>
                <a:gd name="connsiteY20" fmla="*/ 49796 h 667449"/>
                <a:gd name="connsiteX21" fmla="*/ 142286 w 948974"/>
                <a:gd name="connsiteY21" fmla="*/ 9599 h 667449"/>
                <a:gd name="connsiteX22" fmla="*/ 474281 w 948974"/>
                <a:gd name="connsiteY22" fmla="*/ 0 h 6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8974" h="667449">
                  <a:moveTo>
                    <a:pt x="376473" y="190180"/>
                  </a:moveTo>
                  <a:lnTo>
                    <a:pt x="376517" y="456817"/>
                  </a:lnTo>
                  <a:lnTo>
                    <a:pt x="632890" y="323963"/>
                  </a:lnTo>
                  <a:close/>
                  <a:moveTo>
                    <a:pt x="474281" y="0"/>
                  </a:moveTo>
                  <a:lnTo>
                    <a:pt x="474693" y="0"/>
                  </a:lnTo>
                  <a:cubicBezTo>
                    <a:pt x="474693" y="0"/>
                    <a:pt x="673893" y="0"/>
                    <a:pt x="806688" y="9599"/>
                  </a:cubicBezTo>
                  <a:cubicBezTo>
                    <a:pt x="825238" y="11812"/>
                    <a:pt x="865686" y="11999"/>
                    <a:pt x="901772" y="49796"/>
                  </a:cubicBezTo>
                  <a:cubicBezTo>
                    <a:pt x="930224" y="78594"/>
                    <a:pt x="939498" y="143989"/>
                    <a:pt x="939498" y="143989"/>
                  </a:cubicBezTo>
                  <a:cubicBezTo>
                    <a:pt x="939498" y="143989"/>
                    <a:pt x="948974" y="220783"/>
                    <a:pt x="948974" y="297577"/>
                  </a:cubicBezTo>
                  <a:lnTo>
                    <a:pt x="948974" y="369572"/>
                  </a:lnTo>
                  <a:cubicBezTo>
                    <a:pt x="948974" y="446366"/>
                    <a:pt x="939498" y="523160"/>
                    <a:pt x="939498" y="523160"/>
                  </a:cubicBezTo>
                  <a:cubicBezTo>
                    <a:pt x="939498" y="523160"/>
                    <a:pt x="930224" y="588555"/>
                    <a:pt x="901772" y="617353"/>
                  </a:cubicBezTo>
                  <a:cubicBezTo>
                    <a:pt x="865687" y="655150"/>
                    <a:pt x="825238" y="655337"/>
                    <a:pt x="806688" y="657550"/>
                  </a:cubicBezTo>
                  <a:cubicBezTo>
                    <a:pt x="673893" y="667149"/>
                    <a:pt x="474488" y="667449"/>
                    <a:pt x="474488" y="667449"/>
                  </a:cubicBezTo>
                  <a:cubicBezTo>
                    <a:pt x="474488" y="667449"/>
                    <a:pt x="227759" y="665196"/>
                    <a:pt x="151839" y="657916"/>
                  </a:cubicBezTo>
                  <a:cubicBezTo>
                    <a:pt x="130719" y="653955"/>
                    <a:pt x="83301" y="655150"/>
                    <a:pt x="47202" y="617353"/>
                  </a:cubicBezTo>
                  <a:cubicBezTo>
                    <a:pt x="18749" y="588555"/>
                    <a:pt x="9491" y="523160"/>
                    <a:pt x="9491" y="523160"/>
                  </a:cubicBezTo>
                  <a:cubicBezTo>
                    <a:pt x="9491" y="523160"/>
                    <a:pt x="0" y="446366"/>
                    <a:pt x="0" y="369572"/>
                  </a:cubicBezTo>
                  <a:lnTo>
                    <a:pt x="0" y="297577"/>
                  </a:lnTo>
                  <a:cubicBezTo>
                    <a:pt x="0" y="220783"/>
                    <a:pt x="9490" y="143989"/>
                    <a:pt x="9490" y="143989"/>
                  </a:cubicBezTo>
                  <a:cubicBezTo>
                    <a:pt x="9490" y="143989"/>
                    <a:pt x="18749" y="78594"/>
                    <a:pt x="47202" y="49796"/>
                  </a:cubicBezTo>
                  <a:cubicBezTo>
                    <a:pt x="83301" y="11999"/>
                    <a:pt x="123735" y="11812"/>
                    <a:pt x="142286" y="9599"/>
                  </a:cubicBezTo>
                  <a:cubicBezTo>
                    <a:pt x="275085" y="0"/>
                    <a:pt x="474281" y="0"/>
                    <a:pt x="474281" y="0"/>
                  </a:cubicBezTo>
                  <a:close/>
                </a:path>
              </a:pathLst>
            </a:custGeom>
            <a:solidFill>
              <a:schemeClr val="bg1"/>
            </a:solidFill>
            <a:ln w="19645" cap="flat">
              <a:noFill/>
              <a:prstDash val="solid"/>
              <a:miter/>
            </a:ln>
          </p:spPr>
          <p:txBody>
            <a:bodyPr rtlCol="0" anchor="ctr"/>
            <a:lstStyle/>
            <a:p>
              <a:endParaRPr lang="en-US" sz="1800"/>
            </a:p>
          </p:txBody>
        </p:sp>
        <p:sp>
          <p:nvSpPr>
            <p:cNvPr id="45" name="Oval 44">
              <a:hlinkClick r:id="rId8"/>
              <a:extLst>
                <a:ext uri="{FF2B5EF4-FFF2-40B4-BE49-F238E27FC236}">
                  <a16:creationId xmlns:a16="http://schemas.microsoft.com/office/drawing/2014/main" id="{A08C08EA-BEDD-D50E-04EB-BB6C89AC4CD6}"/>
                </a:ext>
              </a:extLst>
            </p:cNvPr>
            <p:cNvSpPr/>
            <p:nvPr/>
          </p:nvSpPr>
          <p:spPr>
            <a:xfrm>
              <a:off x="3285450" y="4428000"/>
              <a:ext cx="675000" cy="675000"/>
            </a:xfrm>
            <a:prstGeom prst="ellipse">
              <a:avLst/>
            </a:prstGeom>
            <a:solidFill>
              <a:schemeClr val="bg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Title 1">
            <a:extLst>
              <a:ext uri="{FF2B5EF4-FFF2-40B4-BE49-F238E27FC236}">
                <a16:creationId xmlns:a16="http://schemas.microsoft.com/office/drawing/2014/main" id="{D89FFFCA-17A4-4600-A0CB-E384DB307AAD}"/>
              </a:ext>
            </a:extLst>
          </p:cNvPr>
          <p:cNvSpPr>
            <a:spLocks noGrp="1"/>
          </p:cNvSpPr>
          <p:nvPr>
            <p:ph type="title"/>
          </p:nvPr>
        </p:nvSpPr>
        <p:spPr>
          <a:xfrm>
            <a:off x="588000" y="360001"/>
            <a:ext cx="11016000" cy="369332"/>
          </a:xfrm>
        </p:spPr>
        <p:txBody>
          <a:bodyPr wrap="square" lIns="0" tIns="0" rIns="0" bIns="0" anchor="t">
            <a:spAutoFit/>
          </a:bodyPr>
          <a:lstStyle>
            <a:lvl1pPr>
              <a:lnSpc>
                <a:spcPct val="100000"/>
              </a:lnSpc>
              <a:defRPr sz="2400" b="1">
                <a:solidFill>
                  <a:schemeClr val="tx2"/>
                </a:solidFill>
              </a:defRPr>
            </a:lvl1pPr>
          </a:lstStyle>
          <a:p>
            <a:r>
              <a:rPr lang="en-US"/>
              <a:t>Click to edit Master title style</a:t>
            </a:r>
            <a:endParaRPr lang="en-US" dirty="0"/>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1"/>
            <a:ext cx="920603" cy="112015"/>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4" name="Text Placeholder 3">
            <a:extLst>
              <a:ext uri="{FF2B5EF4-FFF2-40B4-BE49-F238E27FC236}">
                <a16:creationId xmlns:a16="http://schemas.microsoft.com/office/drawing/2014/main" id="{B045FB0E-905F-A9EF-8748-B0C96DC09455}"/>
              </a:ext>
            </a:extLst>
          </p:cNvPr>
          <p:cNvSpPr>
            <a:spLocks noGrp="1"/>
          </p:cNvSpPr>
          <p:nvPr>
            <p:ph type="body" sz="quarter" idx="10"/>
          </p:nvPr>
        </p:nvSpPr>
        <p:spPr>
          <a:xfrm>
            <a:off x="588000" y="1502651"/>
            <a:ext cx="4320000" cy="1107996"/>
          </a:xfrm>
        </p:spPr>
        <p:txBody>
          <a:bodyPr>
            <a:spAutoFit/>
          </a:bodyPr>
          <a:lstStyle>
            <a:lvl1pPr marL="0" indent="0">
              <a:lnSpc>
                <a:spcPct val="100000"/>
              </a:lnSpc>
              <a:buFont typeface="Arial" panose="020B0604020202020204" pitchFamily="34" charset="0"/>
              <a:buNone/>
              <a:defRPr sz="3600" b="0"/>
            </a:lvl1pPr>
            <a:lvl2pPr marL="0" indent="0">
              <a:buNone/>
              <a:defRPr/>
            </a:lvl2pPr>
            <a:lvl3pPr marL="359991" indent="0">
              <a:buNone/>
              <a:defRPr/>
            </a:lvl3pPr>
            <a:lvl4pPr marL="575986" indent="0">
              <a:buNone/>
              <a:defRPr/>
            </a:lvl4pPr>
            <a:lvl5pPr marL="827979" indent="0">
              <a:buNone/>
              <a:defRPr/>
            </a:lvl5pPr>
          </a:lstStyle>
          <a:p>
            <a:pPr lvl="0"/>
            <a:r>
              <a:rPr lang="en-US"/>
              <a:t>Click to edit Master text styles</a:t>
            </a:r>
          </a:p>
        </p:txBody>
      </p:sp>
    </p:spTree>
    <p:extLst>
      <p:ext uri="{BB962C8B-B14F-4D97-AF65-F5344CB8AC3E}">
        <p14:creationId xmlns:p14="http://schemas.microsoft.com/office/powerpoint/2010/main" val="135730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ac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35CA0C-32FF-6FFD-8511-3713F4A7BA89}"/>
              </a:ext>
            </a:extLst>
          </p:cNvPr>
          <p:cNvSpPr/>
          <p:nvPr/>
        </p:nvSpPr>
        <p:spPr>
          <a:xfrm>
            <a:off x="0" y="5869557"/>
            <a:ext cx="12192000" cy="988444"/>
          </a:xfrm>
          <a:prstGeom prst="rect">
            <a:avLst/>
          </a:prstGeom>
          <a:gradFill>
            <a:gsLst>
              <a:gs pos="85000">
                <a:schemeClr val="tx2"/>
              </a:gs>
              <a:gs pos="0">
                <a:schemeClr val="bg2"/>
              </a:gs>
              <a:gs pos="100000">
                <a:schemeClr val="tx2"/>
              </a:gs>
            </a:gsLst>
            <a:lin ang="1800000" scaled="0"/>
          </a:gradFill>
          <a:ln>
            <a:gradFill>
              <a:gsLst>
                <a:gs pos="85000">
                  <a:schemeClr val="tx2"/>
                </a:gs>
                <a:gs pos="0">
                  <a:schemeClr val="bg2"/>
                </a:gs>
                <a:gs pos="100000">
                  <a:schemeClr val="tx2"/>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a:p>
        </p:txBody>
      </p:sp>
      <p:pic>
        <p:nvPicPr>
          <p:cNvPr id="2" name="Picture 1">
            <a:extLst>
              <a:ext uri="{FF2B5EF4-FFF2-40B4-BE49-F238E27FC236}">
                <a16:creationId xmlns:a16="http://schemas.microsoft.com/office/drawing/2014/main" id="{251726DB-1EEC-EB10-19D3-7CE5393C8614}"/>
              </a:ext>
            </a:extLst>
          </p:cNvPr>
          <p:cNvPicPr>
            <a:picLocks noChangeAspect="1"/>
          </p:cNvPicPr>
          <p:nvPr/>
        </p:nvPicPr>
        <p:blipFill rotWithShape="1">
          <a:blip r:embed="rId2" cstate="screen">
            <a:alphaModFix amt="16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a:xfrm>
            <a:off x="0" y="5676179"/>
            <a:ext cx="12192000" cy="1049843"/>
          </a:xfrm>
          <a:prstGeom prst="rect">
            <a:avLst/>
          </a:prstGeom>
        </p:spPr>
      </p:pic>
      <p:pic>
        <p:nvPicPr>
          <p:cNvPr id="5" name="Graphic 4">
            <a:extLst>
              <a:ext uri="{FF2B5EF4-FFF2-40B4-BE49-F238E27FC236}">
                <a16:creationId xmlns:a16="http://schemas.microsoft.com/office/drawing/2014/main" id="{58883B4D-A69F-1D2B-18F5-6006B1FDDE7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14319" y="988445"/>
            <a:ext cx="1363363" cy="304220"/>
          </a:xfrm>
          <a:prstGeom prst="rect">
            <a:avLst/>
          </a:prstGeom>
        </p:spPr>
      </p:pic>
      <p:grpSp>
        <p:nvGrpSpPr>
          <p:cNvPr id="8" name="Group 7">
            <a:extLst>
              <a:ext uri="{FF2B5EF4-FFF2-40B4-BE49-F238E27FC236}">
                <a16:creationId xmlns:a16="http://schemas.microsoft.com/office/drawing/2014/main" id="{6DBE90FC-FBC1-006F-1E0C-7311172565A6}"/>
              </a:ext>
            </a:extLst>
          </p:cNvPr>
          <p:cNvGrpSpPr/>
          <p:nvPr/>
        </p:nvGrpSpPr>
        <p:grpSpPr>
          <a:xfrm>
            <a:off x="5635699" y="-10207"/>
            <a:ext cx="920603" cy="74305"/>
            <a:chOff x="5635699" y="5931141"/>
            <a:chExt cx="920602" cy="74305"/>
          </a:xfrm>
          <a:solidFill>
            <a:schemeClr val="tx2"/>
          </a:solidFill>
        </p:grpSpPr>
        <p:sp>
          <p:nvSpPr>
            <p:cNvPr id="9" name="Parallelogram 8">
              <a:extLst>
                <a:ext uri="{FF2B5EF4-FFF2-40B4-BE49-F238E27FC236}">
                  <a16:creationId xmlns:a16="http://schemas.microsoft.com/office/drawing/2014/main" id="{5C06112D-C2DC-599B-E79E-275B1E436517}"/>
                </a:ext>
              </a:extLst>
            </p:cNvPr>
            <p:cNvSpPr/>
            <p:nvPr/>
          </p:nvSpPr>
          <p:spPr>
            <a:xfrm rot="10800000">
              <a:off x="6157075"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CD6AAEC3-27D1-FA8F-18E6-970C69FE39E0}"/>
                </a:ext>
              </a:extLst>
            </p:cNvPr>
            <p:cNvSpPr/>
            <p:nvPr/>
          </p:nvSpPr>
          <p:spPr>
            <a:xfrm rot="10800000">
              <a:off x="6104938"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CF169514-1412-FC60-4F91-B979BFFF1AE2}"/>
                </a:ext>
              </a:extLst>
            </p:cNvPr>
            <p:cNvSpPr/>
            <p:nvPr/>
          </p:nvSpPr>
          <p:spPr>
            <a:xfrm rot="10800000">
              <a:off x="6052800"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5D263860-367F-AE68-520D-0C4142E47FC0}"/>
                </a:ext>
              </a:extLst>
            </p:cNvPr>
            <p:cNvSpPr/>
            <p:nvPr/>
          </p:nvSpPr>
          <p:spPr>
            <a:xfrm rot="10800000">
              <a:off x="6000662"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D7CD06CD-4C09-4D31-0EE5-A4EBF0C1ABA5}"/>
                </a:ext>
              </a:extLst>
            </p:cNvPr>
            <p:cNvSpPr/>
            <p:nvPr/>
          </p:nvSpPr>
          <p:spPr>
            <a:xfrm rot="10800000">
              <a:off x="5948525"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69B91FD8-78AC-C7EE-AEC9-CC178AF727A2}"/>
                </a:ext>
              </a:extLst>
            </p:cNvPr>
            <p:cNvSpPr/>
            <p:nvPr/>
          </p:nvSpPr>
          <p:spPr>
            <a:xfrm rot="10800000">
              <a:off x="5896387"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C50C8285-BE24-2317-6DD7-3A1EB6996B13}"/>
                </a:ext>
              </a:extLst>
            </p:cNvPr>
            <p:cNvSpPr/>
            <p:nvPr/>
          </p:nvSpPr>
          <p:spPr>
            <a:xfrm rot="10800000">
              <a:off x="5844250"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47D26DBC-64FB-E33B-D28A-3CE5FC0F9B55}"/>
                </a:ext>
              </a:extLst>
            </p:cNvPr>
            <p:cNvSpPr/>
            <p:nvPr/>
          </p:nvSpPr>
          <p:spPr>
            <a:xfrm rot="10800000">
              <a:off x="5792112"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9A7F0486-0BF5-B895-E6AC-59BDCEC97213}"/>
                </a:ext>
              </a:extLst>
            </p:cNvPr>
            <p:cNvSpPr/>
            <p:nvPr/>
          </p:nvSpPr>
          <p:spPr>
            <a:xfrm rot="10800000">
              <a:off x="5739974"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F05990F3-7556-08AE-E5A9-48FCEEBC02A5}"/>
                </a:ext>
              </a:extLst>
            </p:cNvPr>
            <p:cNvSpPr/>
            <p:nvPr/>
          </p:nvSpPr>
          <p:spPr>
            <a:xfrm rot="10800000">
              <a:off x="5687837"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BECAA1A5-8715-24A7-4D4A-ECA531AAB64A}"/>
                </a:ext>
              </a:extLst>
            </p:cNvPr>
            <p:cNvSpPr/>
            <p:nvPr/>
          </p:nvSpPr>
          <p:spPr>
            <a:xfrm rot="10800000">
              <a:off x="5635699"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2BB96BC8-4E66-0FA2-CC2B-BE7026003590}"/>
                </a:ext>
              </a:extLst>
            </p:cNvPr>
            <p:cNvSpPr/>
            <p:nvPr/>
          </p:nvSpPr>
          <p:spPr>
            <a:xfrm>
              <a:off x="6209213"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A29BE453-38EE-4BEE-834C-91F3C44128DD}"/>
                </a:ext>
              </a:extLst>
            </p:cNvPr>
            <p:cNvSpPr/>
            <p:nvPr/>
          </p:nvSpPr>
          <p:spPr>
            <a:xfrm>
              <a:off x="6261351"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5E7CB30D-AD66-083E-6B7A-D48EA39EC604}"/>
                </a:ext>
              </a:extLst>
            </p:cNvPr>
            <p:cNvSpPr/>
            <p:nvPr/>
          </p:nvSpPr>
          <p:spPr>
            <a:xfrm>
              <a:off x="6313488"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F27CF3FD-4677-2F50-3EBE-BCC11238E685}"/>
                </a:ext>
              </a:extLst>
            </p:cNvPr>
            <p:cNvSpPr/>
            <p:nvPr/>
          </p:nvSpPr>
          <p:spPr>
            <a:xfrm>
              <a:off x="6365626"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AE4CF8D6-DE6F-AFEE-C379-CD2444E608EA}"/>
                </a:ext>
              </a:extLst>
            </p:cNvPr>
            <p:cNvSpPr/>
            <p:nvPr/>
          </p:nvSpPr>
          <p:spPr>
            <a:xfrm>
              <a:off x="6469901"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5" name="Parallelogram 24">
              <a:extLst>
                <a:ext uri="{FF2B5EF4-FFF2-40B4-BE49-F238E27FC236}">
                  <a16:creationId xmlns:a16="http://schemas.microsoft.com/office/drawing/2014/main" id="{42F01BBD-144F-CECF-1EB0-6302F9EAC956}"/>
                </a:ext>
              </a:extLst>
            </p:cNvPr>
            <p:cNvSpPr/>
            <p:nvPr/>
          </p:nvSpPr>
          <p:spPr>
            <a:xfrm>
              <a:off x="6417763"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26" name="Title 146">
            <a:extLst>
              <a:ext uri="{FF2B5EF4-FFF2-40B4-BE49-F238E27FC236}">
                <a16:creationId xmlns:a16="http://schemas.microsoft.com/office/drawing/2014/main" id="{10528203-8EE3-708B-ED31-A7CC57072150}"/>
              </a:ext>
            </a:extLst>
          </p:cNvPr>
          <p:cNvSpPr>
            <a:spLocks noGrp="1"/>
          </p:cNvSpPr>
          <p:nvPr>
            <p:ph type="title" hasCustomPrompt="1"/>
          </p:nvPr>
        </p:nvSpPr>
        <p:spPr>
          <a:xfrm>
            <a:off x="3578760" y="1988914"/>
            <a:ext cx="5040000" cy="615553"/>
          </a:xfrm>
        </p:spPr>
        <p:txBody>
          <a:bodyPr wrap="square" lIns="0" tIns="0" rIns="0" bIns="0">
            <a:spAutoFit/>
          </a:bodyPr>
          <a:lstStyle>
            <a:lvl1pPr algn="ctr">
              <a:lnSpc>
                <a:spcPct val="100000"/>
              </a:lnSpc>
              <a:defRPr sz="4000" b="1">
                <a:solidFill>
                  <a:schemeClr val="tx2"/>
                </a:solidFill>
              </a:defRPr>
            </a:lvl1pPr>
          </a:lstStyle>
          <a:p>
            <a:r>
              <a:rPr lang="en-GB" noProof="0" dirty="0"/>
              <a:t>Contact</a:t>
            </a:r>
          </a:p>
        </p:txBody>
      </p:sp>
      <p:sp>
        <p:nvSpPr>
          <p:cNvPr id="27" name="Text Placeholder 148">
            <a:extLst>
              <a:ext uri="{FF2B5EF4-FFF2-40B4-BE49-F238E27FC236}">
                <a16:creationId xmlns:a16="http://schemas.microsoft.com/office/drawing/2014/main" id="{6E1A2553-F13A-8F46-CDED-9C784D2328DB}"/>
              </a:ext>
            </a:extLst>
          </p:cNvPr>
          <p:cNvSpPr>
            <a:spLocks noGrp="1"/>
          </p:cNvSpPr>
          <p:nvPr>
            <p:ph type="body" sz="quarter" idx="10" hasCustomPrompt="1"/>
          </p:nvPr>
        </p:nvSpPr>
        <p:spPr>
          <a:xfrm>
            <a:off x="3578760" y="3184020"/>
            <a:ext cx="5040000" cy="307777"/>
          </a:xfrm>
        </p:spPr>
        <p:txBody>
          <a:bodyPr lIns="0" tIns="0" rIns="0" bIns="0" anchor="t">
            <a:spAutoFit/>
          </a:bodyPr>
          <a:lstStyle>
            <a:lvl1pPr marL="0" indent="0" algn="ctr">
              <a:lnSpc>
                <a:spcPct val="100000"/>
              </a:lnSpc>
              <a:buNone/>
              <a:defRPr sz="2000" b="1" cap="none" spc="0" baseline="0">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Name</a:t>
            </a:r>
          </a:p>
        </p:txBody>
      </p:sp>
      <p:sp>
        <p:nvSpPr>
          <p:cNvPr id="28" name="Parallelogram 27">
            <a:extLst>
              <a:ext uri="{FF2B5EF4-FFF2-40B4-BE49-F238E27FC236}">
                <a16:creationId xmlns:a16="http://schemas.microsoft.com/office/drawing/2014/main" id="{2C9DCC1E-3969-BF52-60F0-FB782ADEAEC8}"/>
              </a:ext>
            </a:extLst>
          </p:cNvPr>
          <p:cNvSpPr/>
          <p:nvPr/>
        </p:nvSpPr>
        <p:spPr>
          <a:xfrm>
            <a:off x="5765063" y="2876243"/>
            <a:ext cx="667396" cy="36000"/>
          </a:xfrm>
          <a:prstGeom prst="parallelogram">
            <a:avLst>
              <a:gd name="adj" fmla="val 987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9" name="Text Placeholder 148">
            <a:extLst>
              <a:ext uri="{FF2B5EF4-FFF2-40B4-BE49-F238E27FC236}">
                <a16:creationId xmlns:a16="http://schemas.microsoft.com/office/drawing/2014/main" id="{E7540DDA-149F-CFEA-11CC-5EB2649F70AF}"/>
              </a:ext>
            </a:extLst>
          </p:cNvPr>
          <p:cNvSpPr>
            <a:spLocks noGrp="1"/>
          </p:cNvSpPr>
          <p:nvPr>
            <p:ph type="body" sz="quarter" idx="11" hasCustomPrompt="1"/>
          </p:nvPr>
        </p:nvSpPr>
        <p:spPr>
          <a:xfrm>
            <a:off x="3578760" y="3603119"/>
            <a:ext cx="5040000" cy="246221"/>
          </a:xfrm>
        </p:spPr>
        <p:txBody>
          <a:bodyPr lIns="0" tIns="0" rIns="0" bIns="0" anchor="t">
            <a:spAutoFit/>
          </a:bodyPr>
          <a:lstStyle>
            <a:lvl1pPr marL="0" indent="0" algn="ctr">
              <a:lnSpc>
                <a:spcPct val="100000"/>
              </a:lnSpc>
              <a:buNone/>
              <a:defRPr sz="1600" b="0" cap="none" spc="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Job title</a:t>
            </a:r>
          </a:p>
        </p:txBody>
      </p:sp>
      <p:sp>
        <p:nvSpPr>
          <p:cNvPr id="30" name="Text Placeholder 148">
            <a:extLst>
              <a:ext uri="{FF2B5EF4-FFF2-40B4-BE49-F238E27FC236}">
                <a16:creationId xmlns:a16="http://schemas.microsoft.com/office/drawing/2014/main" id="{0D48FC20-0DCC-D3DD-2CA2-61AAE00BA6FC}"/>
              </a:ext>
            </a:extLst>
          </p:cNvPr>
          <p:cNvSpPr>
            <a:spLocks noGrp="1"/>
          </p:cNvSpPr>
          <p:nvPr>
            <p:ph type="body" sz="quarter" idx="12" hasCustomPrompt="1"/>
          </p:nvPr>
        </p:nvSpPr>
        <p:spPr>
          <a:xfrm>
            <a:off x="5687838" y="4226051"/>
            <a:ext cx="1883175" cy="184667"/>
          </a:xfrm>
        </p:spPr>
        <p:txBody>
          <a:bodyPr wrap="square" lIns="0" tIns="0" rIns="0" bIns="0" anchor="t">
            <a:spAutoFit/>
          </a:bodyPr>
          <a:lstStyle>
            <a:lvl1pPr marL="0" indent="0">
              <a:lnSpc>
                <a:spcPct val="100000"/>
              </a:lnSpc>
              <a:buNone/>
              <a:defRPr sz="1200" b="1" cap="none" spc="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Phone number</a:t>
            </a:r>
          </a:p>
        </p:txBody>
      </p:sp>
      <p:sp>
        <p:nvSpPr>
          <p:cNvPr id="31" name="Text Placeholder 148">
            <a:extLst>
              <a:ext uri="{FF2B5EF4-FFF2-40B4-BE49-F238E27FC236}">
                <a16:creationId xmlns:a16="http://schemas.microsoft.com/office/drawing/2014/main" id="{7FDBC2F3-C488-04EC-C370-E76A0E77A54D}"/>
              </a:ext>
            </a:extLst>
          </p:cNvPr>
          <p:cNvSpPr>
            <a:spLocks noGrp="1"/>
          </p:cNvSpPr>
          <p:nvPr>
            <p:ph type="body" sz="quarter" idx="13" hasCustomPrompt="1"/>
          </p:nvPr>
        </p:nvSpPr>
        <p:spPr>
          <a:xfrm>
            <a:off x="5687838" y="4516563"/>
            <a:ext cx="1883175" cy="184667"/>
          </a:xfrm>
        </p:spPr>
        <p:txBody>
          <a:bodyPr wrap="square" lIns="0" tIns="0" rIns="0" bIns="0" anchor="t">
            <a:spAutoFit/>
          </a:bodyPr>
          <a:lstStyle>
            <a:lvl1pPr marL="0" indent="0">
              <a:lnSpc>
                <a:spcPct val="100000"/>
              </a:lnSpc>
              <a:buNone/>
              <a:defRPr sz="1200" b="1" cap="none" spc="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email</a:t>
            </a:r>
          </a:p>
        </p:txBody>
      </p:sp>
      <p:pic>
        <p:nvPicPr>
          <p:cNvPr id="32" name="Graphic 31">
            <a:extLst>
              <a:ext uri="{FF2B5EF4-FFF2-40B4-BE49-F238E27FC236}">
                <a16:creationId xmlns:a16="http://schemas.microsoft.com/office/drawing/2014/main" id="{00315634-22C9-A037-76D7-70E754E23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3837" y="4226051"/>
            <a:ext cx="180000" cy="180000"/>
          </a:xfrm>
          <a:prstGeom prst="rect">
            <a:avLst/>
          </a:prstGeom>
        </p:spPr>
      </p:pic>
      <p:pic>
        <p:nvPicPr>
          <p:cNvPr id="33" name="Graphic 32">
            <a:extLst>
              <a:ext uri="{FF2B5EF4-FFF2-40B4-BE49-F238E27FC236}">
                <a16:creationId xmlns:a16="http://schemas.microsoft.com/office/drawing/2014/main" id="{37C9F517-36DB-E103-A97E-0CB7396E49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63837" y="4516563"/>
            <a:ext cx="180000" cy="180000"/>
          </a:xfrm>
          <a:prstGeom prst="rect">
            <a:avLst/>
          </a:prstGeom>
        </p:spPr>
      </p:pic>
    </p:spTree>
    <p:extLst>
      <p:ext uri="{BB962C8B-B14F-4D97-AF65-F5344CB8AC3E}">
        <p14:creationId xmlns:p14="http://schemas.microsoft.com/office/powerpoint/2010/main" val="378206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tact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58883B4D-A69F-1D2B-18F5-6006B1FDDE7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14319" y="988445"/>
            <a:ext cx="1363363" cy="304220"/>
          </a:xfrm>
          <a:prstGeom prst="rect">
            <a:avLst/>
          </a:prstGeom>
        </p:spPr>
      </p:pic>
      <p:grpSp>
        <p:nvGrpSpPr>
          <p:cNvPr id="8" name="Group 7">
            <a:extLst>
              <a:ext uri="{FF2B5EF4-FFF2-40B4-BE49-F238E27FC236}">
                <a16:creationId xmlns:a16="http://schemas.microsoft.com/office/drawing/2014/main" id="{6DBE90FC-FBC1-006F-1E0C-7311172565A6}"/>
              </a:ext>
            </a:extLst>
          </p:cNvPr>
          <p:cNvGrpSpPr/>
          <p:nvPr/>
        </p:nvGrpSpPr>
        <p:grpSpPr>
          <a:xfrm>
            <a:off x="5635699" y="-10207"/>
            <a:ext cx="920603" cy="74305"/>
            <a:chOff x="5635699" y="5931141"/>
            <a:chExt cx="920602" cy="74305"/>
          </a:xfrm>
          <a:solidFill>
            <a:schemeClr val="tx2"/>
          </a:solidFill>
        </p:grpSpPr>
        <p:sp>
          <p:nvSpPr>
            <p:cNvPr id="9" name="Parallelogram 8">
              <a:extLst>
                <a:ext uri="{FF2B5EF4-FFF2-40B4-BE49-F238E27FC236}">
                  <a16:creationId xmlns:a16="http://schemas.microsoft.com/office/drawing/2014/main" id="{5C06112D-C2DC-599B-E79E-275B1E436517}"/>
                </a:ext>
              </a:extLst>
            </p:cNvPr>
            <p:cNvSpPr/>
            <p:nvPr/>
          </p:nvSpPr>
          <p:spPr>
            <a:xfrm rot="10800000">
              <a:off x="6157075"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CD6AAEC3-27D1-FA8F-18E6-970C69FE39E0}"/>
                </a:ext>
              </a:extLst>
            </p:cNvPr>
            <p:cNvSpPr/>
            <p:nvPr/>
          </p:nvSpPr>
          <p:spPr>
            <a:xfrm rot="10800000">
              <a:off x="6104938"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CF169514-1412-FC60-4F91-B979BFFF1AE2}"/>
                </a:ext>
              </a:extLst>
            </p:cNvPr>
            <p:cNvSpPr/>
            <p:nvPr/>
          </p:nvSpPr>
          <p:spPr>
            <a:xfrm rot="10800000">
              <a:off x="6052800"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5D263860-367F-AE68-520D-0C4142E47FC0}"/>
                </a:ext>
              </a:extLst>
            </p:cNvPr>
            <p:cNvSpPr/>
            <p:nvPr/>
          </p:nvSpPr>
          <p:spPr>
            <a:xfrm rot="10800000">
              <a:off x="6000662"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D7CD06CD-4C09-4D31-0EE5-A4EBF0C1ABA5}"/>
                </a:ext>
              </a:extLst>
            </p:cNvPr>
            <p:cNvSpPr/>
            <p:nvPr/>
          </p:nvSpPr>
          <p:spPr>
            <a:xfrm rot="10800000">
              <a:off x="5948525"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69B91FD8-78AC-C7EE-AEC9-CC178AF727A2}"/>
                </a:ext>
              </a:extLst>
            </p:cNvPr>
            <p:cNvSpPr/>
            <p:nvPr/>
          </p:nvSpPr>
          <p:spPr>
            <a:xfrm rot="10800000">
              <a:off x="5896387"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C50C8285-BE24-2317-6DD7-3A1EB6996B13}"/>
                </a:ext>
              </a:extLst>
            </p:cNvPr>
            <p:cNvSpPr/>
            <p:nvPr/>
          </p:nvSpPr>
          <p:spPr>
            <a:xfrm rot="10800000">
              <a:off x="5844250"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47D26DBC-64FB-E33B-D28A-3CE5FC0F9B55}"/>
                </a:ext>
              </a:extLst>
            </p:cNvPr>
            <p:cNvSpPr/>
            <p:nvPr/>
          </p:nvSpPr>
          <p:spPr>
            <a:xfrm rot="10800000">
              <a:off x="5792112"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9A7F0486-0BF5-B895-E6AC-59BDCEC97213}"/>
                </a:ext>
              </a:extLst>
            </p:cNvPr>
            <p:cNvSpPr/>
            <p:nvPr/>
          </p:nvSpPr>
          <p:spPr>
            <a:xfrm rot="10800000">
              <a:off x="5739974"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F05990F3-7556-08AE-E5A9-48FCEEBC02A5}"/>
                </a:ext>
              </a:extLst>
            </p:cNvPr>
            <p:cNvSpPr/>
            <p:nvPr/>
          </p:nvSpPr>
          <p:spPr>
            <a:xfrm rot="10800000">
              <a:off x="5687837"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BECAA1A5-8715-24A7-4D4A-ECA531AAB64A}"/>
                </a:ext>
              </a:extLst>
            </p:cNvPr>
            <p:cNvSpPr/>
            <p:nvPr/>
          </p:nvSpPr>
          <p:spPr>
            <a:xfrm rot="10800000">
              <a:off x="5635699"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2BB96BC8-4E66-0FA2-CC2B-BE7026003590}"/>
                </a:ext>
              </a:extLst>
            </p:cNvPr>
            <p:cNvSpPr/>
            <p:nvPr/>
          </p:nvSpPr>
          <p:spPr>
            <a:xfrm>
              <a:off x="6209213"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A29BE453-38EE-4BEE-834C-91F3C44128DD}"/>
                </a:ext>
              </a:extLst>
            </p:cNvPr>
            <p:cNvSpPr/>
            <p:nvPr/>
          </p:nvSpPr>
          <p:spPr>
            <a:xfrm>
              <a:off x="6261351"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5E7CB30D-AD66-083E-6B7A-D48EA39EC604}"/>
                </a:ext>
              </a:extLst>
            </p:cNvPr>
            <p:cNvSpPr/>
            <p:nvPr/>
          </p:nvSpPr>
          <p:spPr>
            <a:xfrm>
              <a:off x="6313488"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F27CF3FD-4677-2F50-3EBE-BCC11238E685}"/>
                </a:ext>
              </a:extLst>
            </p:cNvPr>
            <p:cNvSpPr/>
            <p:nvPr/>
          </p:nvSpPr>
          <p:spPr>
            <a:xfrm>
              <a:off x="6365626"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AE4CF8D6-DE6F-AFEE-C379-CD2444E608EA}"/>
                </a:ext>
              </a:extLst>
            </p:cNvPr>
            <p:cNvSpPr/>
            <p:nvPr/>
          </p:nvSpPr>
          <p:spPr>
            <a:xfrm>
              <a:off x="6469901"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5" name="Parallelogram 24">
              <a:extLst>
                <a:ext uri="{FF2B5EF4-FFF2-40B4-BE49-F238E27FC236}">
                  <a16:creationId xmlns:a16="http://schemas.microsoft.com/office/drawing/2014/main" id="{42F01BBD-144F-CECF-1EB0-6302F9EAC956}"/>
                </a:ext>
              </a:extLst>
            </p:cNvPr>
            <p:cNvSpPr/>
            <p:nvPr/>
          </p:nvSpPr>
          <p:spPr>
            <a:xfrm>
              <a:off x="6417763" y="5931141"/>
              <a:ext cx="86400" cy="7430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26" name="Title 146">
            <a:extLst>
              <a:ext uri="{FF2B5EF4-FFF2-40B4-BE49-F238E27FC236}">
                <a16:creationId xmlns:a16="http://schemas.microsoft.com/office/drawing/2014/main" id="{10528203-8EE3-708B-ED31-A7CC57072150}"/>
              </a:ext>
            </a:extLst>
          </p:cNvPr>
          <p:cNvSpPr>
            <a:spLocks noGrp="1"/>
          </p:cNvSpPr>
          <p:nvPr>
            <p:ph type="title" hasCustomPrompt="1"/>
          </p:nvPr>
        </p:nvSpPr>
        <p:spPr>
          <a:xfrm>
            <a:off x="3578760" y="1763326"/>
            <a:ext cx="5040000" cy="615553"/>
          </a:xfrm>
        </p:spPr>
        <p:txBody>
          <a:bodyPr wrap="square" lIns="0" tIns="0" rIns="0" bIns="0">
            <a:spAutoFit/>
          </a:bodyPr>
          <a:lstStyle>
            <a:lvl1pPr algn="ctr">
              <a:lnSpc>
                <a:spcPct val="100000"/>
              </a:lnSpc>
              <a:defRPr sz="4000" b="1">
                <a:solidFill>
                  <a:schemeClr val="tx2"/>
                </a:solidFill>
              </a:defRPr>
            </a:lvl1pPr>
          </a:lstStyle>
          <a:p>
            <a:r>
              <a:rPr lang="en-GB" noProof="0" dirty="0"/>
              <a:t>Contact</a:t>
            </a:r>
          </a:p>
        </p:txBody>
      </p:sp>
      <p:sp>
        <p:nvSpPr>
          <p:cNvPr id="28" name="Parallelogram 27">
            <a:extLst>
              <a:ext uri="{FF2B5EF4-FFF2-40B4-BE49-F238E27FC236}">
                <a16:creationId xmlns:a16="http://schemas.microsoft.com/office/drawing/2014/main" id="{2C9DCC1E-3969-BF52-60F0-FB782ADEAEC8}"/>
              </a:ext>
            </a:extLst>
          </p:cNvPr>
          <p:cNvSpPr/>
          <p:nvPr/>
        </p:nvSpPr>
        <p:spPr>
          <a:xfrm>
            <a:off x="5765063" y="2650655"/>
            <a:ext cx="667396" cy="36000"/>
          </a:xfrm>
          <a:prstGeom prst="parallelogram">
            <a:avLst>
              <a:gd name="adj" fmla="val 987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3" name="Rectangle 2">
            <a:extLst>
              <a:ext uri="{FF2B5EF4-FFF2-40B4-BE49-F238E27FC236}">
                <a16:creationId xmlns:a16="http://schemas.microsoft.com/office/drawing/2014/main" id="{565CCF6E-B3A8-9DDE-7E91-DE15CB1B9070}"/>
              </a:ext>
            </a:extLst>
          </p:cNvPr>
          <p:cNvSpPr/>
          <p:nvPr/>
        </p:nvSpPr>
        <p:spPr>
          <a:xfrm>
            <a:off x="0" y="5869557"/>
            <a:ext cx="12192000" cy="988444"/>
          </a:xfrm>
          <a:prstGeom prst="rect">
            <a:avLst/>
          </a:prstGeom>
          <a:gradFill>
            <a:gsLst>
              <a:gs pos="85000">
                <a:schemeClr val="tx2"/>
              </a:gs>
              <a:gs pos="0">
                <a:schemeClr val="bg2"/>
              </a:gs>
              <a:gs pos="100000">
                <a:schemeClr val="tx2"/>
              </a:gs>
            </a:gsLst>
            <a:lin ang="1800000" scaled="0"/>
          </a:gradFill>
          <a:ln>
            <a:gradFill>
              <a:gsLst>
                <a:gs pos="85000">
                  <a:schemeClr val="tx2"/>
                </a:gs>
                <a:gs pos="0">
                  <a:schemeClr val="bg2"/>
                </a:gs>
                <a:gs pos="100000">
                  <a:schemeClr val="tx2"/>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a:p>
        </p:txBody>
      </p:sp>
      <p:pic>
        <p:nvPicPr>
          <p:cNvPr id="6" name="Picture 5">
            <a:extLst>
              <a:ext uri="{FF2B5EF4-FFF2-40B4-BE49-F238E27FC236}">
                <a16:creationId xmlns:a16="http://schemas.microsoft.com/office/drawing/2014/main" id="{9FEED7C8-D978-6740-5F4A-BB317C93ADB7}"/>
              </a:ext>
            </a:extLst>
          </p:cNvPr>
          <p:cNvPicPr>
            <a:picLocks noChangeAspect="1"/>
          </p:cNvPicPr>
          <p:nvPr/>
        </p:nvPicPr>
        <p:blipFill rotWithShape="1">
          <a:blip r:embed="rId4" cstate="screen">
            <a:alphaModFix amt="16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0" y="5676179"/>
            <a:ext cx="12192000" cy="1049843"/>
          </a:xfrm>
          <a:prstGeom prst="rect">
            <a:avLst/>
          </a:prstGeom>
        </p:spPr>
      </p:pic>
      <p:sp>
        <p:nvSpPr>
          <p:cNvPr id="61" name="Rectangle: Diagonal Corners Snipped 60">
            <a:extLst>
              <a:ext uri="{FF2B5EF4-FFF2-40B4-BE49-F238E27FC236}">
                <a16:creationId xmlns:a16="http://schemas.microsoft.com/office/drawing/2014/main" id="{DC6D96CC-1089-E06B-46FA-D8E3AB2EFB5C}"/>
              </a:ext>
            </a:extLst>
          </p:cNvPr>
          <p:cNvSpPr/>
          <p:nvPr/>
        </p:nvSpPr>
        <p:spPr>
          <a:xfrm>
            <a:off x="1802804" y="3604740"/>
            <a:ext cx="4101977" cy="2426891"/>
          </a:xfrm>
          <a:prstGeom prst="snip2DiagRect">
            <a:avLst>
              <a:gd name="adj1" fmla="val 3975"/>
              <a:gd name="adj2" fmla="val 0"/>
            </a:avLst>
          </a:prstGeom>
          <a:solidFill>
            <a:schemeClr val="bg1"/>
          </a:solidFill>
          <a:ln>
            <a:gradFill>
              <a:gsLst>
                <a:gs pos="0">
                  <a:srgbClr val="65699E">
                    <a:alpha val="10000"/>
                  </a:srgbClr>
                </a:gs>
                <a:gs pos="100000">
                  <a:srgbClr val="65699E">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endParaRPr lang="en-US" sz="1600" dirty="0">
              <a:solidFill>
                <a:schemeClr val="tx2"/>
              </a:solidFill>
            </a:endParaRPr>
          </a:p>
        </p:txBody>
      </p:sp>
      <p:grpSp>
        <p:nvGrpSpPr>
          <p:cNvPr id="43" name="Group 42">
            <a:extLst>
              <a:ext uri="{FF2B5EF4-FFF2-40B4-BE49-F238E27FC236}">
                <a16:creationId xmlns:a16="http://schemas.microsoft.com/office/drawing/2014/main" id="{1992E954-8E6E-B41C-B9C6-A5BEC2744EB6}"/>
              </a:ext>
            </a:extLst>
          </p:cNvPr>
          <p:cNvGrpSpPr/>
          <p:nvPr/>
        </p:nvGrpSpPr>
        <p:grpSpPr>
          <a:xfrm>
            <a:off x="2241885" y="3606000"/>
            <a:ext cx="920603" cy="74305"/>
            <a:chOff x="696000" y="1460737"/>
            <a:chExt cx="920602" cy="112014"/>
          </a:xfrm>
        </p:grpSpPr>
        <p:sp>
          <p:nvSpPr>
            <p:cNvPr id="44" name="Parallelogram 43">
              <a:extLst>
                <a:ext uri="{FF2B5EF4-FFF2-40B4-BE49-F238E27FC236}">
                  <a16:creationId xmlns:a16="http://schemas.microsoft.com/office/drawing/2014/main" id="{BFD980B2-A6E4-8222-CAC0-56F2F0672F13}"/>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5" name="Parallelogram 44">
              <a:extLst>
                <a:ext uri="{FF2B5EF4-FFF2-40B4-BE49-F238E27FC236}">
                  <a16:creationId xmlns:a16="http://schemas.microsoft.com/office/drawing/2014/main" id="{7BE791A2-483B-2AA0-7280-686D3B106583}"/>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6" name="Parallelogram 45">
              <a:extLst>
                <a:ext uri="{FF2B5EF4-FFF2-40B4-BE49-F238E27FC236}">
                  <a16:creationId xmlns:a16="http://schemas.microsoft.com/office/drawing/2014/main" id="{5AD1ABCE-79FF-EEA0-133C-D64877B37BA1}"/>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7" name="Parallelogram 46">
              <a:extLst>
                <a:ext uri="{FF2B5EF4-FFF2-40B4-BE49-F238E27FC236}">
                  <a16:creationId xmlns:a16="http://schemas.microsoft.com/office/drawing/2014/main" id="{703A49B3-7D99-2290-BF37-143FED8F2CC3}"/>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8" name="Parallelogram 47">
              <a:extLst>
                <a:ext uri="{FF2B5EF4-FFF2-40B4-BE49-F238E27FC236}">
                  <a16:creationId xmlns:a16="http://schemas.microsoft.com/office/drawing/2014/main" id="{D537B85A-9C2B-3034-BF3C-CF10797EC3B4}"/>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49" name="Parallelogram 48">
              <a:extLst>
                <a:ext uri="{FF2B5EF4-FFF2-40B4-BE49-F238E27FC236}">
                  <a16:creationId xmlns:a16="http://schemas.microsoft.com/office/drawing/2014/main" id="{CBBAC2EB-3CB2-B1C5-73A7-8AE9AEBC8F24}"/>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0" name="Parallelogram 49">
              <a:extLst>
                <a:ext uri="{FF2B5EF4-FFF2-40B4-BE49-F238E27FC236}">
                  <a16:creationId xmlns:a16="http://schemas.microsoft.com/office/drawing/2014/main" id="{6892D4C8-D139-0300-9912-5060485C72FF}"/>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1" name="Parallelogram 50">
              <a:extLst>
                <a:ext uri="{FF2B5EF4-FFF2-40B4-BE49-F238E27FC236}">
                  <a16:creationId xmlns:a16="http://schemas.microsoft.com/office/drawing/2014/main" id="{9E8FC4DF-166B-FDBD-9306-F5FDC83F0B7F}"/>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2" name="Parallelogram 51">
              <a:extLst>
                <a:ext uri="{FF2B5EF4-FFF2-40B4-BE49-F238E27FC236}">
                  <a16:creationId xmlns:a16="http://schemas.microsoft.com/office/drawing/2014/main" id="{5EC49D20-F6A5-97A5-E4F8-7E8C601C8572}"/>
                </a:ext>
              </a:extLst>
            </p:cNvPr>
            <p:cNvSpPr/>
            <p:nvPr/>
          </p:nvSpPr>
          <p:spPr>
            <a:xfrm rot="10800000">
              <a:off x="800275"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3" name="Parallelogram 52">
              <a:extLst>
                <a:ext uri="{FF2B5EF4-FFF2-40B4-BE49-F238E27FC236}">
                  <a16:creationId xmlns:a16="http://schemas.microsoft.com/office/drawing/2014/main" id="{E07FFE63-0D4C-EFCA-3170-CF0277D89833}"/>
                </a:ext>
              </a:extLst>
            </p:cNvPr>
            <p:cNvSpPr/>
            <p:nvPr/>
          </p:nvSpPr>
          <p:spPr>
            <a:xfrm rot="10800000">
              <a:off x="74813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4" name="Parallelogram 53">
              <a:extLst>
                <a:ext uri="{FF2B5EF4-FFF2-40B4-BE49-F238E27FC236}">
                  <a16:creationId xmlns:a16="http://schemas.microsoft.com/office/drawing/2014/main" id="{F01E1545-AE5C-2174-5126-BCCFF87F8BD9}"/>
                </a:ext>
              </a:extLst>
            </p:cNvPr>
            <p:cNvSpPr/>
            <p:nvPr/>
          </p:nvSpPr>
          <p:spPr>
            <a:xfrm rot="10800000">
              <a:off x="696000"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5" name="Parallelogram 54">
              <a:extLst>
                <a:ext uri="{FF2B5EF4-FFF2-40B4-BE49-F238E27FC236}">
                  <a16:creationId xmlns:a16="http://schemas.microsoft.com/office/drawing/2014/main" id="{46EC0EA0-032D-71F5-F99C-FFFCDB442006}"/>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6" name="Parallelogram 55">
              <a:extLst>
                <a:ext uri="{FF2B5EF4-FFF2-40B4-BE49-F238E27FC236}">
                  <a16:creationId xmlns:a16="http://schemas.microsoft.com/office/drawing/2014/main" id="{25BD62FB-CD88-182A-19F9-5949D9A9E1CC}"/>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7" name="Parallelogram 56">
              <a:extLst>
                <a:ext uri="{FF2B5EF4-FFF2-40B4-BE49-F238E27FC236}">
                  <a16:creationId xmlns:a16="http://schemas.microsoft.com/office/drawing/2014/main" id="{D90DE440-43B7-94E8-DBB6-D196503F3935}"/>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8" name="Parallelogram 57">
              <a:extLst>
                <a:ext uri="{FF2B5EF4-FFF2-40B4-BE49-F238E27FC236}">
                  <a16:creationId xmlns:a16="http://schemas.microsoft.com/office/drawing/2014/main" id="{6EE3FB26-883B-34E4-4F76-9B75A8AE93D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59" name="Parallelogram 58">
              <a:extLst>
                <a:ext uri="{FF2B5EF4-FFF2-40B4-BE49-F238E27FC236}">
                  <a16:creationId xmlns:a16="http://schemas.microsoft.com/office/drawing/2014/main" id="{9E7669E2-21C6-730C-92D6-9B364B9BD49A}"/>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0" name="Parallelogram 59">
              <a:extLst>
                <a:ext uri="{FF2B5EF4-FFF2-40B4-BE49-F238E27FC236}">
                  <a16:creationId xmlns:a16="http://schemas.microsoft.com/office/drawing/2014/main" id="{7523A9F3-8502-A03F-59CB-F13B0CF0C8AD}"/>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27" name="Text Placeholder 148">
            <a:extLst>
              <a:ext uri="{FF2B5EF4-FFF2-40B4-BE49-F238E27FC236}">
                <a16:creationId xmlns:a16="http://schemas.microsoft.com/office/drawing/2014/main" id="{6E1A2553-F13A-8F46-CDED-9C784D2328DB}"/>
              </a:ext>
            </a:extLst>
          </p:cNvPr>
          <p:cNvSpPr>
            <a:spLocks noGrp="1"/>
          </p:cNvSpPr>
          <p:nvPr>
            <p:ph type="body" sz="quarter" idx="10" hasCustomPrompt="1"/>
          </p:nvPr>
        </p:nvSpPr>
        <p:spPr>
          <a:xfrm>
            <a:off x="2241886" y="4118901"/>
            <a:ext cx="3193655" cy="307777"/>
          </a:xfrm>
        </p:spPr>
        <p:txBody>
          <a:bodyPr wrap="square" lIns="0" tIns="0" rIns="0" bIns="0" anchor="t">
            <a:spAutoFit/>
          </a:bodyPr>
          <a:lstStyle>
            <a:lvl1pPr marL="0" indent="0" algn="l">
              <a:lnSpc>
                <a:spcPct val="100000"/>
              </a:lnSpc>
              <a:buNone/>
              <a:defRPr sz="2000" b="1" cap="none" spc="0" baseline="0">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Name</a:t>
            </a:r>
          </a:p>
        </p:txBody>
      </p:sp>
      <p:sp>
        <p:nvSpPr>
          <p:cNvPr id="29" name="Text Placeholder 148">
            <a:extLst>
              <a:ext uri="{FF2B5EF4-FFF2-40B4-BE49-F238E27FC236}">
                <a16:creationId xmlns:a16="http://schemas.microsoft.com/office/drawing/2014/main" id="{E7540DDA-149F-CFEA-11CC-5EB2649F70AF}"/>
              </a:ext>
            </a:extLst>
          </p:cNvPr>
          <p:cNvSpPr>
            <a:spLocks noGrp="1"/>
          </p:cNvSpPr>
          <p:nvPr>
            <p:ph type="body" sz="quarter" idx="11" hasCustomPrompt="1"/>
          </p:nvPr>
        </p:nvSpPr>
        <p:spPr>
          <a:xfrm>
            <a:off x="2241886" y="4513288"/>
            <a:ext cx="3193655" cy="246221"/>
          </a:xfrm>
        </p:spPr>
        <p:txBody>
          <a:bodyPr wrap="square" lIns="0" tIns="0" rIns="0" bIns="0" anchor="t">
            <a:spAutoFit/>
          </a:bodyPr>
          <a:lstStyle>
            <a:lvl1pPr marL="0" indent="0" algn="l">
              <a:lnSpc>
                <a:spcPct val="100000"/>
              </a:lnSpc>
              <a:buNone/>
              <a:defRPr sz="1600" b="0" cap="none" spc="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Job title</a:t>
            </a:r>
          </a:p>
        </p:txBody>
      </p:sp>
      <p:sp>
        <p:nvSpPr>
          <p:cNvPr id="30" name="Text Placeholder 148">
            <a:extLst>
              <a:ext uri="{FF2B5EF4-FFF2-40B4-BE49-F238E27FC236}">
                <a16:creationId xmlns:a16="http://schemas.microsoft.com/office/drawing/2014/main" id="{0D48FC20-0DCC-D3DD-2CA2-61AAE00BA6FC}"/>
              </a:ext>
            </a:extLst>
          </p:cNvPr>
          <p:cNvSpPr>
            <a:spLocks noGrp="1"/>
          </p:cNvSpPr>
          <p:nvPr>
            <p:ph type="body" sz="quarter" idx="12" hasCustomPrompt="1"/>
          </p:nvPr>
        </p:nvSpPr>
        <p:spPr>
          <a:xfrm>
            <a:off x="2565887" y="5034149"/>
            <a:ext cx="1883175" cy="184667"/>
          </a:xfrm>
        </p:spPr>
        <p:txBody>
          <a:bodyPr wrap="square" lIns="0" tIns="0" rIns="0" bIns="0" anchor="t">
            <a:spAutoFit/>
          </a:bodyPr>
          <a:lstStyle>
            <a:lvl1pPr marL="0" indent="0">
              <a:lnSpc>
                <a:spcPct val="100000"/>
              </a:lnSpc>
              <a:buNone/>
              <a:defRPr sz="1200" b="1" cap="none" spc="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Phone number</a:t>
            </a:r>
          </a:p>
        </p:txBody>
      </p:sp>
      <p:sp>
        <p:nvSpPr>
          <p:cNvPr id="31" name="Text Placeholder 148">
            <a:extLst>
              <a:ext uri="{FF2B5EF4-FFF2-40B4-BE49-F238E27FC236}">
                <a16:creationId xmlns:a16="http://schemas.microsoft.com/office/drawing/2014/main" id="{7FDBC2F3-C488-04EC-C370-E76A0E77A54D}"/>
              </a:ext>
            </a:extLst>
          </p:cNvPr>
          <p:cNvSpPr>
            <a:spLocks noGrp="1"/>
          </p:cNvSpPr>
          <p:nvPr>
            <p:ph type="body" sz="quarter" idx="13" hasCustomPrompt="1"/>
          </p:nvPr>
        </p:nvSpPr>
        <p:spPr>
          <a:xfrm>
            <a:off x="2565887" y="5324661"/>
            <a:ext cx="1883175" cy="184667"/>
          </a:xfrm>
        </p:spPr>
        <p:txBody>
          <a:bodyPr wrap="square" lIns="0" tIns="0" rIns="0" bIns="0" anchor="t">
            <a:spAutoFit/>
          </a:bodyPr>
          <a:lstStyle>
            <a:lvl1pPr marL="0" indent="0">
              <a:lnSpc>
                <a:spcPct val="100000"/>
              </a:lnSpc>
              <a:buNone/>
              <a:defRPr sz="1200" b="1" cap="none" spc="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email</a:t>
            </a:r>
          </a:p>
        </p:txBody>
      </p:sp>
      <p:pic>
        <p:nvPicPr>
          <p:cNvPr id="32" name="Graphic 31">
            <a:extLst>
              <a:ext uri="{FF2B5EF4-FFF2-40B4-BE49-F238E27FC236}">
                <a16:creationId xmlns:a16="http://schemas.microsoft.com/office/drawing/2014/main" id="{00315634-22C9-A037-76D7-70E754E23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41887" y="5034149"/>
            <a:ext cx="180000" cy="180000"/>
          </a:xfrm>
          <a:prstGeom prst="rect">
            <a:avLst/>
          </a:prstGeom>
        </p:spPr>
      </p:pic>
      <p:pic>
        <p:nvPicPr>
          <p:cNvPr id="33" name="Graphic 32">
            <a:extLst>
              <a:ext uri="{FF2B5EF4-FFF2-40B4-BE49-F238E27FC236}">
                <a16:creationId xmlns:a16="http://schemas.microsoft.com/office/drawing/2014/main" id="{37C9F517-36DB-E103-A97E-0CB7396E49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41887" y="5324663"/>
            <a:ext cx="180000" cy="180000"/>
          </a:xfrm>
          <a:prstGeom prst="rect">
            <a:avLst/>
          </a:prstGeom>
        </p:spPr>
      </p:pic>
      <p:sp>
        <p:nvSpPr>
          <p:cNvPr id="63" name="Rectangle: Diagonal Corners Snipped 62">
            <a:extLst>
              <a:ext uri="{FF2B5EF4-FFF2-40B4-BE49-F238E27FC236}">
                <a16:creationId xmlns:a16="http://schemas.microsoft.com/office/drawing/2014/main" id="{7E1B0414-7770-2283-9DB5-24C5B05AF424}"/>
              </a:ext>
            </a:extLst>
          </p:cNvPr>
          <p:cNvSpPr/>
          <p:nvPr/>
        </p:nvSpPr>
        <p:spPr>
          <a:xfrm>
            <a:off x="6299294" y="3604740"/>
            <a:ext cx="4101977" cy="2426891"/>
          </a:xfrm>
          <a:prstGeom prst="snip2DiagRect">
            <a:avLst>
              <a:gd name="adj1" fmla="val 3975"/>
              <a:gd name="adj2" fmla="val 0"/>
            </a:avLst>
          </a:prstGeom>
          <a:solidFill>
            <a:schemeClr val="bg1"/>
          </a:solidFill>
          <a:ln>
            <a:gradFill>
              <a:gsLst>
                <a:gs pos="0">
                  <a:srgbClr val="65699E">
                    <a:alpha val="10000"/>
                  </a:srgbClr>
                </a:gs>
                <a:gs pos="100000">
                  <a:srgbClr val="65699E">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endParaRPr lang="en-US" sz="1600" dirty="0">
              <a:solidFill>
                <a:schemeClr val="tx2"/>
              </a:solidFill>
            </a:endParaRPr>
          </a:p>
        </p:txBody>
      </p:sp>
      <p:grpSp>
        <p:nvGrpSpPr>
          <p:cNvPr id="64" name="Group 63">
            <a:extLst>
              <a:ext uri="{FF2B5EF4-FFF2-40B4-BE49-F238E27FC236}">
                <a16:creationId xmlns:a16="http://schemas.microsoft.com/office/drawing/2014/main" id="{16AF36EF-3AE6-8334-CDED-EE6EE7760FB0}"/>
              </a:ext>
            </a:extLst>
          </p:cNvPr>
          <p:cNvGrpSpPr/>
          <p:nvPr/>
        </p:nvGrpSpPr>
        <p:grpSpPr>
          <a:xfrm>
            <a:off x="6738376" y="3606000"/>
            <a:ext cx="920603" cy="74305"/>
            <a:chOff x="696000" y="1460737"/>
            <a:chExt cx="920602" cy="112014"/>
          </a:xfrm>
        </p:grpSpPr>
        <p:sp>
          <p:nvSpPr>
            <p:cNvPr id="65" name="Parallelogram 64">
              <a:extLst>
                <a:ext uri="{FF2B5EF4-FFF2-40B4-BE49-F238E27FC236}">
                  <a16:creationId xmlns:a16="http://schemas.microsoft.com/office/drawing/2014/main" id="{DF394163-9977-873C-FFE8-7741931E6D07}"/>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6" name="Parallelogram 65">
              <a:extLst>
                <a:ext uri="{FF2B5EF4-FFF2-40B4-BE49-F238E27FC236}">
                  <a16:creationId xmlns:a16="http://schemas.microsoft.com/office/drawing/2014/main" id="{C1E1DDFE-45AE-F8A6-381B-B36837F17B61}"/>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7" name="Parallelogram 66">
              <a:extLst>
                <a:ext uri="{FF2B5EF4-FFF2-40B4-BE49-F238E27FC236}">
                  <a16:creationId xmlns:a16="http://schemas.microsoft.com/office/drawing/2014/main" id="{05D0223B-C321-A0DB-54E4-97163FF6CB21}"/>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8" name="Parallelogram 67">
              <a:extLst>
                <a:ext uri="{FF2B5EF4-FFF2-40B4-BE49-F238E27FC236}">
                  <a16:creationId xmlns:a16="http://schemas.microsoft.com/office/drawing/2014/main" id="{3F5C21E2-3827-A642-A025-2FC1157943AA}"/>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9" name="Parallelogram 68">
              <a:extLst>
                <a:ext uri="{FF2B5EF4-FFF2-40B4-BE49-F238E27FC236}">
                  <a16:creationId xmlns:a16="http://schemas.microsoft.com/office/drawing/2014/main" id="{BD5A1671-FB01-879A-BF61-7D2716B511C3}"/>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0" name="Parallelogram 69">
              <a:extLst>
                <a:ext uri="{FF2B5EF4-FFF2-40B4-BE49-F238E27FC236}">
                  <a16:creationId xmlns:a16="http://schemas.microsoft.com/office/drawing/2014/main" id="{B42A2FF9-C2C9-8999-B228-424E9DE08836}"/>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1" name="Parallelogram 70">
              <a:extLst>
                <a:ext uri="{FF2B5EF4-FFF2-40B4-BE49-F238E27FC236}">
                  <a16:creationId xmlns:a16="http://schemas.microsoft.com/office/drawing/2014/main" id="{1FC6EC5D-DC88-2CFD-89A3-698A75619EA3}"/>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2" name="Parallelogram 71">
              <a:extLst>
                <a:ext uri="{FF2B5EF4-FFF2-40B4-BE49-F238E27FC236}">
                  <a16:creationId xmlns:a16="http://schemas.microsoft.com/office/drawing/2014/main" id="{3F4C8936-2AAE-9573-031C-870E11840F30}"/>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3" name="Parallelogram 72">
              <a:extLst>
                <a:ext uri="{FF2B5EF4-FFF2-40B4-BE49-F238E27FC236}">
                  <a16:creationId xmlns:a16="http://schemas.microsoft.com/office/drawing/2014/main" id="{7A596D35-9B09-7EB6-BB56-F0A526D45FF1}"/>
                </a:ext>
              </a:extLst>
            </p:cNvPr>
            <p:cNvSpPr/>
            <p:nvPr/>
          </p:nvSpPr>
          <p:spPr>
            <a:xfrm rot="10800000">
              <a:off x="800275"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4" name="Parallelogram 73">
              <a:extLst>
                <a:ext uri="{FF2B5EF4-FFF2-40B4-BE49-F238E27FC236}">
                  <a16:creationId xmlns:a16="http://schemas.microsoft.com/office/drawing/2014/main" id="{E7D9CE85-F1BC-5EDE-CA89-3BF5F825F8A2}"/>
                </a:ext>
              </a:extLst>
            </p:cNvPr>
            <p:cNvSpPr/>
            <p:nvPr/>
          </p:nvSpPr>
          <p:spPr>
            <a:xfrm rot="10800000">
              <a:off x="74813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5" name="Parallelogram 74">
              <a:extLst>
                <a:ext uri="{FF2B5EF4-FFF2-40B4-BE49-F238E27FC236}">
                  <a16:creationId xmlns:a16="http://schemas.microsoft.com/office/drawing/2014/main" id="{E4EAA8AA-6BDC-FDE6-2F3A-14EEBE8576DE}"/>
                </a:ext>
              </a:extLst>
            </p:cNvPr>
            <p:cNvSpPr/>
            <p:nvPr/>
          </p:nvSpPr>
          <p:spPr>
            <a:xfrm rot="10800000">
              <a:off x="696000"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6" name="Parallelogram 75">
              <a:extLst>
                <a:ext uri="{FF2B5EF4-FFF2-40B4-BE49-F238E27FC236}">
                  <a16:creationId xmlns:a16="http://schemas.microsoft.com/office/drawing/2014/main" id="{58C9DC03-626F-30E2-F70D-C0419D8970C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7" name="Parallelogram 76">
              <a:extLst>
                <a:ext uri="{FF2B5EF4-FFF2-40B4-BE49-F238E27FC236}">
                  <a16:creationId xmlns:a16="http://schemas.microsoft.com/office/drawing/2014/main" id="{31ED7392-E818-5ECA-A906-5DA413565E93}"/>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8" name="Parallelogram 77">
              <a:extLst>
                <a:ext uri="{FF2B5EF4-FFF2-40B4-BE49-F238E27FC236}">
                  <a16:creationId xmlns:a16="http://schemas.microsoft.com/office/drawing/2014/main" id="{5179ADAF-D748-71D4-06DF-EB28FFB7B446}"/>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9" name="Parallelogram 78">
              <a:extLst>
                <a:ext uri="{FF2B5EF4-FFF2-40B4-BE49-F238E27FC236}">
                  <a16:creationId xmlns:a16="http://schemas.microsoft.com/office/drawing/2014/main" id="{8A70151B-BFFE-77EC-A6B8-2D26EE6CB708}"/>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0" name="Parallelogram 79">
              <a:extLst>
                <a:ext uri="{FF2B5EF4-FFF2-40B4-BE49-F238E27FC236}">
                  <a16:creationId xmlns:a16="http://schemas.microsoft.com/office/drawing/2014/main" id="{4B5C99F2-F2B2-D961-B8AA-34C34E615BB2}"/>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1" name="Parallelogram 80">
              <a:extLst>
                <a:ext uri="{FF2B5EF4-FFF2-40B4-BE49-F238E27FC236}">
                  <a16:creationId xmlns:a16="http://schemas.microsoft.com/office/drawing/2014/main" id="{C81D6F11-F7EC-C9E6-70BB-F838DDFE273C}"/>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82" name="Text Placeholder 148">
            <a:extLst>
              <a:ext uri="{FF2B5EF4-FFF2-40B4-BE49-F238E27FC236}">
                <a16:creationId xmlns:a16="http://schemas.microsoft.com/office/drawing/2014/main" id="{2CBFB104-57E2-7955-9345-A2F3DC48DF4C}"/>
              </a:ext>
            </a:extLst>
          </p:cNvPr>
          <p:cNvSpPr>
            <a:spLocks noGrp="1"/>
          </p:cNvSpPr>
          <p:nvPr>
            <p:ph type="body" sz="quarter" idx="14" hasCustomPrompt="1"/>
          </p:nvPr>
        </p:nvSpPr>
        <p:spPr>
          <a:xfrm>
            <a:off x="6738378" y="4118901"/>
            <a:ext cx="3193655" cy="307777"/>
          </a:xfrm>
        </p:spPr>
        <p:txBody>
          <a:bodyPr wrap="square" lIns="0" tIns="0" rIns="0" bIns="0" anchor="t">
            <a:spAutoFit/>
          </a:bodyPr>
          <a:lstStyle>
            <a:lvl1pPr marL="0" indent="0" algn="l">
              <a:lnSpc>
                <a:spcPct val="100000"/>
              </a:lnSpc>
              <a:buNone/>
              <a:defRPr sz="2000" b="1" cap="none" spc="0" baseline="0">
                <a:solidFill>
                  <a:schemeClr val="bg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Name</a:t>
            </a:r>
          </a:p>
        </p:txBody>
      </p:sp>
      <p:sp>
        <p:nvSpPr>
          <p:cNvPr id="83" name="Text Placeholder 148">
            <a:extLst>
              <a:ext uri="{FF2B5EF4-FFF2-40B4-BE49-F238E27FC236}">
                <a16:creationId xmlns:a16="http://schemas.microsoft.com/office/drawing/2014/main" id="{FAF2BA5F-D0F1-3970-1EAF-4F685F8D25D4}"/>
              </a:ext>
            </a:extLst>
          </p:cNvPr>
          <p:cNvSpPr>
            <a:spLocks noGrp="1"/>
          </p:cNvSpPr>
          <p:nvPr>
            <p:ph type="body" sz="quarter" idx="15" hasCustomPrompt="1"/>
          </p:nvPr>
        </p:nvSpPr>
        <p:spPr>
          <a:xfrm>
            <a:off x="6738378" y="4513288"/>
            <a:ext cx="3193655" cy="246221"/>
          </a:xfrm>
        </p:spPr>
        <p:txBody>
          <a:bodyPr wrap="square" lIns="0" tIns="0" rIns="0" bIns="0" anchor="t">
            <a:spAutoFit/>
          </a:bodyPr>
          <a:lstStyle>
            <a:lvl1pPr marL="0" indent="0" algn="l">
              <a:lnSpc>
                <a:spcPct val="100000"/>
              </a:lnSpc>
              <a:buNone/>
              <a:defRPr sz="1600" b="0" cap="none" spc="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Job title</a:t>
            </a:r>
          </a:p>
        </p:txBody>
      </p:sp>
      <p:sp>
        <p:nvSpPr>
          <p:cNvPr id="84" name="Text Placeholder 148">
            <a:extLst>
              <a:ext uri="{FF2B5EF4-FFF2-40B4-BE49-F238E27FC236}">
                <a16:creationId xmlns:a16="http://schemas.microsoft.com/office/drawing/2014/main" id="{74C07AD3-B16B-CD99-CBC3-8F9F846CB52E}"/>
              </a:ext>
            </a:extLst>
          </p:cNvPr>
          <p:cNvSpPr>
            <a:spLocks noGrp="1"/>
          </p:cNvSpPr>
          <p:nvPr>
            <p:ph type="body" sz="quarter" idx="16" hasCustomPrompt="1"/>
          </p:nvPr>
        </p:nvSpPr>
        <p:spPr>
          <a:xfrm>
            <a:off x="7062378" y="5034149"/>
            <a:ext cx="1883175" cy="184667"/>
          </a:xfrm>
        </p:spPr>
        <p:txBody>
          <a:bodyPr wrap="square" lIns="0" tIns="0" rIns="0" bIns="0" anchor="t">
            <a:spAutoFit/>
          </a:bodyPr>
          <a:lstStyle>
            <a:lvl1pPr marL="0" indent="0">
              <a:lnSpc>
                <a:spcPct val="100000"/>
              </a:lnSpc>
              <a:buNone/>
              <a:defRPr sz="1200" b="1" cap="none" spc="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Phone number</a:t>
            </a:r>
          </a:p>
        </p:txBody>
      </p:sp>
      <p:sp>
        <p:nvSpPr>
          <p:cNvPr id="85" name="Text Placeholder 148">
            <a:extLst>
              <a:ext uri="{FF2B5EF4-FFF2-40B4-BE49-F238E27FC236}">
                <a16:creationId xmlns:a16="http://schemas.microsoft.com/office/drawing/2014/main" id="{B9A8E74A-CEC9-3A4E-D1F1-3116526DE263}"/>
              </a:ext>
            </a:extLst>
          </p:cNvPr>
          <p:cNvSpPr>
            <a:spLocks noGrp="1"/>
          </p:cNvSpPr>
          <p:nvPr>
            <p:ph type="body" sz="quarter" idx="17" hasCustomPrompt="1"/>
          </p:nvPr>
        </p:nvSpPr>
        <p:spPr>
          <a:xfrm>
            <a:off x="7062378" y="5324661"/>
            <a:ext cx="1883175" cy="184667"/>
          </a:xfrm>
        </p:spPr>
        <p:txBody>
          <a:bodyPr wrap="square" lIns="0" tIns="0" rIns="0" bIns="0" anchor="t">
            <a:spAutoFit/>
          </a:bodyPr>
          <a:lstStyle>
            <a:lvl1pPr marL="0" indent="0">
              <a:lnSpc>
                <a:spcPct val="100000"/>
              </a:lnSpc>
              <a:buNone/>
              <a:defRPr sz="1200" b="1" cap="none" spc="0" baseline="0">
                <a:solidFill>
                  <a:schemeClr val="tx2"/>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GB" noProof="0" dirty="0"/>
              <a:t>email</a:t>
            </a:r>
          </a:p>
        </p:txBody>
      </p:sp>
      <p:pic>
        <p:nvPicPr>
          <p:cNvPr id="86" name="Graphic 85">
            <a:extLst>
              <a:ext uri="{FF2B5EF4-FFF2-40B4-BE49-F238E27FC236}">
                <a16:creationId xmlns:a16="http://schemas.microsoft.com/office/drawing/2014/main" id="{7F94B3EA-AC65-E721-29D5-18E5E2AB86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8377" y="5034149"/>
            <a:ext cx="180000" cy="180000"/>
          </a:xfrm>
          <a:prstGeom prst="rect">
            <a:avLst/>
          </a:prstGeom>
        </p:spPr>
      </p:pic>
      <p:pic>
        <p:nvPicPr>
          <p:cNvPr id="87" name="Graphic 86">
            <a:extLst>
              <a:ext uri="{FF2B5EF4-FFF2-40B4-BE49-F238E27FC236}">
                <a16:creationId xmlns:a16="http://schemas.microsoft.com/office/drawing/2014/main" id="{C047A593-96D7-9330-A35D-FEA4A5E668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38377" y="5324663"/>
            <a:ext cx="180000" cy="180000"/>
          </a:xfrm>
          <a:prstGeom prst="rect">
            <a:avLst/>
          </a:prstGeom>
        </p:spPr>
      </p:pic>
    </p:spTree>
    <p:extLst>
      <p:ext uri="{BB962C8B-B14F-4D97-AF65-F5344CB8AC3E}">
        <p14:creationId xmlns:p14="http://schemas.microsoft.com/office/powerpoint/2010/main" val="2480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69127C2F-5369-4A96-BADC-4D348F6A51AC}"/>
              </a:ext>
            </a:extLst>
          </p:cNvPr>
          <p:cNvSpPr/>
          <p:nvPr/>
        </p:nvSpPr>
        <p:spPr>
          <a:xfrm>
            <a:off x="3263900" y="1036070"/>
            <a:ext cx="5664200" cy="5055812"/>
          </a:xfrm>
          <a:prstGeom prst="snip2DiagRect">
            <a:avLst>
              <a:gd name="adj1" fmla="val 2894"/>
              <a:gd name="adj2" fmla="val 0"/>
            </a:avLst>
          </a:prstGeom>
          <a:solidFill>
            <a:schemeClr val="bg1"/>
          </a:solidFill>
          <a:ln>
            <a:gradFill>
              <a:gsLst>
                <a:gs pos="0">
                  <a:srgbClr val="65699E">
                    <a:alpha val="10000"/>
                  </a:srgbClr>
                </a:gs>
                <a:gs pos="100000">
                  <a:srgbClr val="65699E">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360000" rIns="360000" rtlCol="0" anchor="ctr"/>
          <a:lstStyle/>
          <a:p>
            <a:endParaRPr lang="en-US" sz="1600" b="1" dirty="0">
              <a:solidFill>
                <a:schemeClr val="tx2"/>
              </a:solidFill>
            </a:endParaRPr>
          </a:p>
        </p:txBody>
      </p:sp>
      <p:pic>
        <p:nvPicPr>
          <p:cNvPr id="5" name="Graphic 4">
            <a:extLst>
              <a:ext uri="{FF2B5EF4-FFF2-40B4-BE49-F238E27FC236}">
                <a16:creationId xmlns:a16="http://schemas.microsoft.com/office/drawing/2014/main" id="{58883B4D-A69F-1D2B-18F5-6006B1FDDE7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45100" y="1428553"/>
            <a:ext cx="1701800" cy="379739"/>
          </a:xfrm>
          <a:prstGeom prst="rect">
            <a:avLst/>
          </a:prstGeom>
        </p:spPr>
      </p:pic>
      <p:sp>
        <p:nvSpPr>
          <p:cNvPr id="6" name="TextBox 5">
            <a:extLst>
              <a:ext uri="{FF2B5EF4-FFF2-40B4-BE49-F238E27FC236}">
                <a16:creationId xmlns:a16="http://schemas.microsoft.com/office/drawing/2014/main" id="{B65BB811-09AE-D63B-5860-1E80D477493D}"/>
              </a:ext>
            </a:extLst>
          </p:cNvPr>
          <p:cNvSpPr txBox="1"/>
          <p:nvPr/>
        </p:nvSpPr>
        <p:spPr>
          <a:xfrm>
            <a:off x="4188429" y="3307147"/>
            <a:ext cx="3815147" cy="923330"/>
          </a:xfrm>
          <a:prstGeom prst="rect">
            <a:avLst/>
          </a:prstGeom>
          <a:noFill/>
        </p:spPr>
        <p:txBody>
          <a:bodyPr wrap="none" lIns="0" tIns="0" rIns="0" bIns="0" rtlCol="0" anchor="ctr">
            <a:spAutoFit/>
          </a:bodyPr>
          <a:lstStyle/>
          <a:p>
            <a:pPr algn="ctr"/>
            <a:r>
              <a:rPr lang="en-US" sz="6000" b="1" dirty="0">
                <a:solidFill>
                  <a:schemeClr val="tx2"/>
                </a:solidFill>
              </a:rPr>
              <a:t>Thank you</a:t>
            </a:r>
          </a:p>
        </p:txBody>
      </p:sp>
      <p:grpSp>
        <p:nvGrpSpPr>
          <p:cNvPr id="8" name="Group 7">
            <a:extLst>
              <a:ext uri="{FF2B5EF4-FFF2-40B4-BE49-F238E27FC236}">
                <a16:creationId xmlns:a16="http://schemas.microsoft.com/office/drawing/2014/main" id="{6DBE90FC-FBC1-006F-1E0C-7311172565A6}"/>
              </a:ext>
            </a:extLst>
          </p:cNvPr>
          <p:cNvGrpSpPr/>
          <p:nvPr/>
        </p:nvGrpSpPr>
        <p:grpSpPr>
          <a:xfrm>
            <a:off x="5635699" y="5893753"/>
            <a:ext cx="920603" cy="74305"/>
            <a:chOff x="5635699" y="5931141"/>
            <a:chExt cx="920602" cy="74305"/>
          </a:xfrm>
        </p:grpSpPr>
        <p:sp>
          <p:nvSpPr>
            <p:cNvPr id="9" name="Parallelogram 8">
              <a:extLst>
                <a:ext uri="{FF2B5EF4-FFF2-40B4-BE49-F238E27FC236}">
                  <a16:creationId xmlns:a16="http://schemas.microsoft.com/office/drawing/2014/main" id="{5C06112D-C2DC-599B-E79E-275B1E436517}"/>
                </a:ext>
              </a:extLst>
            </p:cNvPr>
            <p:cNvSpPr/>
            <p:nvPr/>
          </p:nvSpPr>
          <p:spPr>
            <a:xfrm rot="10800000">
              <a:off x="6157075"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Parallelogram 9">
              <a:extLst>
                <a:ext uri="{FF2B5EF4-FFF2-40B4-BE49-F238E27FC236}">
                  <a16:creationId xmlns:a16="http://schemas.microsoft.com/office/drawing/2014/main" id="{CD6AAEC3-27D1-FA8F-18E6-970C69FE39E0}"/>
                </a:ext>
              </a:extLst>
            </p:cNvPr>
            <p:cNvSpPr/>
            <p:nvPr/>
          </p:nvSpPr>
          <p:spPr>
            <a:xfrm rot="10800000">
              <a:off x="6104938"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Parallelogram 10">
              <a:extLst>
                <a:ext uri="{FF2B5EF4-FFF2-40B4-BE49-F238E27FC236}">
                  <a16:creationId xmlns:a16="http://schemas.microsoft.com/office/drawing/2014/main" id="{CF169514-1412-FC60-4F91-B979BFFF1AE2}"/>
                </a:ext>
              </a:extLst>
            </p:cNvPr>
            <p:cNvSpPr/>
            <p:nvPr/>
          </p:nvSpPr>
          <p:spPr>
            <a:xfrm rot="10800000">
              <a:off x="6052800"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2" name="Parallelogram 11">
              <a:extLst>
                <a:ext uri="{FF2B5EF4-FFF2-40B4-BE49-F238E27FC236}">
                  <a16:creationId xmlns:a16="http://schemas.microsoft.com/office/drawing/2014/main" id="{5D263860-367F-AE68-520D-0C4142E47FC0}"/>
                </a:ext>
              </a:extLst>
            </p:cNvPr>
            <p:cNvSpPr/>
            <p:nvPr/>
          </p:nvSpPr>
          <p:spPr>
            <a:xfrm rot="10800000">
              <a:off x="6000662"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3" name="Parallelogram 12">
              <a:extLst>
                <a:ext uri="{FF2B5EF4-FFF2-40B4-BE49-F238E27FC236}">
                  <a16:creationId xmlns:a16="http://schemas.microsoft.com/office/drawing/2014/main" id="{D7CD06CD-4C09-4D31-0EE5-A4EBF0C1ABA5}"/>
                </a:ext>
              </a:extLst>
            </p:cNvPr>
            <p:cNvSpPr/>
            <p:nvPr/>
          </p:nvSpPr>
          <p:spPr>
            <a:xfrm rot="10800000">
              <a:off x="5948525"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4" name="Parallelogram 13">
              <a:extLst>
                <a:ext uri="{FF2B5EF4-FFF2-40B4-BE49-F238E27FC236}">
                  <a16:creationId xmlns:a16="http://schemas.microsoft.com/office/drawing/2014/main" id="{69B91FD8-78AC-C7EE-AEC9-CC178AF727A2}"/>
                </a:ext>
              </a:extLst>
            </p:cNvPr>
            <p:cNvSpPr/>
            <p:nvPr/>
          </p:nvSpPr>
          <p:spPr>
            <a:xfrm rot="10800000">
              <a:off x="5896387"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Parallelogram 14">
              <a:extLst>
                <a:ext uri="{FF2B5EF4-FFF2-40B4-BE49-F238E27FC236}">
                  <a16:creationId xmlns:a16="http://schemas.microsoft.com/office/drawing/2014/main" id="{C50C8285-BE24-2317-6DD7-3A1EB6996B13}"/>
                </a:ext>
              </a:extLst>
            </p:cNvPr>
            <p:cNvSpPr/>
            <p:nvPr/>
          </p:nvSpPr>
          <p:spPr>
            <a:xfrm rot="10800000">
              <a:off x="5844250"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Parallelogram 15">
              <a:extLst>
                <a:ext uri="{FF2B5EF4-FFF2-40B4-BE49-F238E27FC236}">
                  <a16:creationId xmlns:a16="http://schemas.microsoft.com/office/drawing/2014/main" id="{47D26DBC-64FB-E33B-D28A-3CE5FC0F9B55}"/>
                </a:ext>
              </a:extLst>
            </p:cNvPr>
            <p:cNvSpPr/>
            <p:nvPr/>
          </p:nvSpPr>
          <p:spPr>
            <a:xfrm rot="10800000">
              <a:off x="5792112"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7" name="Parallelogram 16">
              <a:extLst>
                <a:ext uri="{FF2B5EF4-FFF2-40B4-BE49-F238E27FC236}">
                  <a16:creationId xmlns:a16="http://schemas.microsoft.com/office/drawing/2014/main" id="{9A7F0486-0BF5-B895-E6AC-59BDCEC97213}"/>
                </a:ext>
              </a:extLst>
            </p:cNvPr>
            <p:cNvSpPr/>
            <p:nvPr/>
          </p:nvSpPr>
          <p:spPr>
            <a:xfrm rot="10800000">
              <a:off x="5739974"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8" name="Parallelogram 17">
              <a:extLst>
                <a:ext uri="{FF2B5EF4-FFF2-40B4-BE49-F238E27FC236}">
                  <a16:creationId xmlns:a16="http://schemas.microsoft.com/office/drawing/2014/main" id="{F05990F3-7556-08AE-E5A9-48FCEEBC02A5}"/>
                </a:ext>
              </a:extLst>
            </p:cNvPr>
            <p:cNvSpPr/>
            <p:nvPr/>
          </p:nvSpPr>
          <p:spPr>
            <a:xfrm rot="10800000">
              <a:off x="5687837"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9" name="Parallelogram 18">
              <a:extLst>
                <a:ext uri="{FF2B5EF4-FFF2-40B4-BE49-F238E27FC236}">
                  <a16:creationId xmlns:a16="http://schemas.microsoft.com/office/drawing/2014/main" id="{BECAA1A5-8715-24A7-4D4A-ECA531AAB64A}"/>
                </a:ext>
              </a:extLst>
            </p:cNvPr>
            <p:cNvSpPr/>
            <p:nvPr/>
          </p:nvSpPr>
          <p:spPr>
            <a:xfrm rot="10800000">
              <a:off x="5635699"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0" name="Parallelogram 19">
              <a:extLst>
                <a:ext uri="{FF2B5EF4-FFF2-40B4-BE49-F238E27FC236}">
                  <a16:creationId xmlns:a16="http://schemas.microsoft.com/office/drawing/2014/main" id="{2BB96BC8-4E66-0FA2-CC2B-BE7026003590}"/>
                </a:ext>
              </a:extLst>
            </p:cNvPr>
            <p:cNvSpPr/>
            <p:nvPr/>
          </p:nvSpPr>
          <p:spPr>
            <a:xfrm>
              <a:off x="6209213"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1" name="Parallelogram 20">
              <a:extLst>
                <a:ext uri="{FF2B5EF4-FFF2-40B4-BE49-F238E27FC236}">
                  <a16:creationId xmlns:a16="http://schemas.microsoft.com/office/drawing/2014/main" id="{A29BE453-38EE-4BEE-834C-91F3C44128DD}"/>
                </a:ext>
              </a:extLst>
            </p:cNvPr>
            <p:cNvSpPr/>
            <p:nvPr/>
          </p:nvSpPr>
          <p:spPr>
            <a:xfrm>
              <a:off x="6261351"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2" name="Parallelogram 21">
              <a:extLst>
                <a:ext uri="{FF2B5EF4-FFF2-40B4-BE49-F238E27FC236}">
                  <a16:creationId xmlns:a16="http://schemas.microsoft.com/office/drawing/2014/main" id="{5E7CB30D-AD66-083E-6B7A-D48EA39EC604}"/>
                </a:ext>
              </a:extLst>
            </p:cNvPr>
            <p:cNvSpPr/>
            <p:nvPr/>
          </p:nvSpPr>
          <p:spPr>
            <a:xfrm>
              <a:off x="6313488"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3" name="Parallelogram 22">
              <a:extLst>
                <a:ext uri="{FF2B5EF4-FFF2-40B4-BE49-F238E27FC236}">
                  <a16:creationId xmlns:a16="http://schemas.microsoft.com/office/drawing/2014/main" id="{F27CF3FD-4677-2F50-3EBE-BCC11238E685}"/>
                </a:ext>
              </a:extLst>
            </p:cNvPr>
            <p:cNvSpPr/>
            <p:nvPr/>
          </p:nvSpPr>
          <p:spPr>
            <a:xfrm>
              <a:off x="6365626"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4" name="Parallelogram 23">
              <a:extLst>
                <a:ext uri="{FF2B5EF4-FFF2-40B4-BE49-F238E27FC236}">
                  <a16:creationId xmlns:a16="http://schemas.microsoft.com/office/drawing/2014/main" id="{AE4CF8D6-DE6F-AFEE-C379-CD2444E608EA}"/>
                </a:ext>
              </a:extLst>
            </p:cNvPr>
            <p:cNvSpPr/>
            <p:nvPr/>
          </p:nvSpPr>
          <p:spPr>
            <a:xfrm>
              <a:off x="6469901"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25" name="Parallelogram 24">
              <a:extLst>
                <a:ext uri="{FF2B5EF4-FFF2-40B4-BE49-F238E27FC236}">
                  <a16:creationId xmlns:a16="http://schemas.microsoft.com/office/drawing/2014/main" id="{42F01BBD-144F-CECF-1EB0-6302F9EAC956}"/>
                </a:ext>
              </a:extLst>
            </p:cNvPr>
            <p:cNvSpPr/>
            <p:nvPr/>
          </p:nvSpPr>
          <p:spPr>
            <a:xfrm>
              <a:off x="6417763" y="5931141"/>
              <a:ext cx="86400" cy="74305"/>
            </a:xfrm>
            <a:prstGeom prst="parallelogram">
              <a:avLst>
                <a:gd name="adj" fmla="val 8740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grpSp>
      <p:sp>
        <p:nvSpPr>
          <p:cNvPr id="26" name="Rectangle 25">
            <a:extLst>
              <a:ext uri="{FF2B5EF4-FFF2-40B4-BE49-F238E27FC236}">
                <a16:creationId xmlns:a16="http://schemas.microsoft.com/office/drawing/2014/main" id="{4B62BD2B-3327-8166-9570-43943810B1F1}"/>
              </a:ext>
            </a:extLst>
          </p:cNvPr>
          <p:cNvSpPr/>
          <p:nvPr/>
        </p:nvSpPr>
        <p:spPr>
          <a:xfrm>
            <a:off x="0" y="5869557"/>
            <a:ext cx="12192000" cy="988444"/>
          </a:xfrm>
          <a:prstGeom prst="rect">
            <a:avLst/>
          </a:prstGeom>
          <a:gradFill>
            <a:gsLst>
              <a:gs pos="85000">
                <a:schemeClr val="tx2"/>
              </a:gs>
              <a:gs pos="0">
                <a:schemeClr val="bg2"/>
              </a:gs>
              <a:gs pos="100000">
                <a:schemeClr val="tx2"/>
              </a:gs>
            </a:gsLst>
            <a:lin ang="1800000" scaled="0"/>
          </a:gradFill>
          <a:ln>
            <a:gradFill>
              <a:gsLst>
                <a:gs pos="85000">
                  <a:schemeClr val="tx2"/>
                </a:gs>
                <a:gs pos="0">
                  <a:schemeClr val="bg2"/>
                </a:gs>
                <a:gs pos="100000">
                  <a:schemeClr val="tx2"/>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a:p>
        </p:txBody>
      </p:sp>
      <p:pic>
        <p:nvPicPr>
          <p:cNvPr id="27" name="Picture 26">
            <a:extLst>
              <a:ext uri="{FF2B5EF4-FFF2-40B4-BE49-F238E27FC236}">
                <a16:creationId xmlns:a16="http://schemas.microsoft.com/office/drawing/2014/main" id="{252613AB-A8E0-71B5-3B88-4DF49B90E71D}"/>
              </a:ext>
            </a:extLst>
          </p:cNvPr>
          <p:cNvPicPr>
            <a:picLocks noChangeAspect="1"/>
          </p:cNvPicPr>
          <p:nvPr/>
        </p:nvPicPr>
        <p:blipFill rotWithShape="1">
          <a:blip r:embed="rId4" cstate="screen">
            <a:alphaModFix amt="16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0" y="5676179"/>
            <a:ext cx="12192000" cy="1049843"/>
          </a:xfrm>
          <a:prstGeom prst="rect">
            <a:avLst/>
          </a:prstGeom>
        </p:spPr>
      </p:pic>
      <p:sp>
        <p:nvSpPr>
          <p:cNvPr id="7" name="Rectangle: Rounded Corners 6">
            <a:hlinkClick r:id="rId6"/>
            <a:extLst>
              <a:ext uri="{FF2B5EF4-FFF2-40B4-BE49-F238E27FC236}">
                <a16:creationId xmlns:a16="http://schemas.microsoft.com/office/drawing/2014/main" id="{B563A139-4A6D-394B-7BA5-454CEB56E049}"/>
              </a:ext>
            </a:extLst>
          </p:cNvPr>
          <p:cNvSpPr/>
          <p:nvPr/>
        </p:nvSpPr>
        <p:spPr>
          <a:xfrm>
            <a:off x="4368000" y="5544951"/>
            <a:ext cx="3456000" cy="576000"/>
          </a:xfrm>
          <a:prstGeom prst="roundRect">
            <a:avLst>
              <a:gd name="adj" fmla="val 50000"/>
            </a:avLst>
          </a:prstGeom>
          <a:solidFill>
            <a:schemeClr val="bg1"/>
          </a:solidFill>
          <a:ln>
            <a:noFill/>
          </a:ln>
          <a:effectLst>
            <a:outerShdw blurRad="3175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800" dirty="0">
                <a:solidFill>
                  <a:schemeClr val="tx2"/>
                </a:solidFill>
              </a:rPr>
              <a:t>www.thalesgroup.com</a:t>
            </a:r>
          </a:p>
        </p:txBody>
      </p:sp>
    </p:spTree>
    <p:extLst>
      <p:ext uri="{BB962C8B-B14F-4D97-AF65-F5344CB8AC3E}">
        <p14:creationId xmlns:p14="http://schemas.microsoft.com/office/powerpoint/2010/main" val="150919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Slide Title - Group">
    <p:spTree>
      <p:nvGrpSpPr>
        <p:cNvPr id="1" name=""/>
        <p:cNvGrpSpPr/>
        <p:nvPr/>
      </p:nvGrpSpPr>
      <p:grpSpPr>
        <a:xfrm>
          <a:off x="0" y="0"/>
          <a:ext cx="0" cy="0"/>
          <a:chOff x="0" y="0"/>
          <a:chExt cx="0" cy="0"/>
        </a:xfrm>
      </p:grpSpPr>
      <p:sp>
        <p:nvSpPr>
          <p:cNvPr id="15" name="Rectangle 14"/>
          <p:cNvSpPr/>
          <p:nvPr userDrawn="1"/>
        </p:nvSpPr>
        <p:spPr>
          <a:xfrm>
            <a:off x="1" y="0"/>
            <a:ext cx="4364923" cy="6866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Rectangle 2"/>
          <p:cNvSpPr/>
          <p:nvPr userDrawn="1"/>
        </p:nvSpPr>
        <p:spPr>
          <a:xfrm>
            <a:off x="-1" y="1"/>
            <a:ext cx="10079340" cy="13429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 name="Titre 1"/>
          <p:cNvSpPr>
            <a:spLocks noGrp="1"/>
          </p:cNvSpPr>
          <p:nvPr>
            <p:ph type="ctrTitle" hasCustomPrompt="1"/>
          </p:nvPr>
        </p:nvSpPr>
        <p:spPr>
          <a:xfrm>
            <a:off x="402733" y="1342954"/>
            <a:ext cx="6557364" cy="1067087"/>
          </a:xfrm>
        </p:spPr>
        <p:txBody>
          <a:bodyPr/>
          <a:lstStyle>
            <a:lvl1pPr marL="150280" indent="0" algn="l">
              <a:defRPr sz="3467">
                <a:solidFill>
                  <a:schemeClr val="tx1"/>
                </a:solidFill>
              </a:defRPr>
            </a:lvl1pPr>
          </a:lstStyle>
          <a:p>
            <a:r>
              <a:rPr lang="en-GB" noProof="0" dirty="0"/>
              <a:t>Click to edit Master</a:t>
            </a:r>
            <a:br>
              <a:rPr lang="en-GB" noProof="0" dirty="0"/>
            </a:br>
            <a:r>
              <a:rPr lang="en-GB" noProof="0" dirty="0"/>
              <a:t>title style</a:t>
            </a:r>
          </a:p>
        </p:txBody>
      </p:sp>
      <p:sp>
        <p:nvSpPr>
          <p:cNvPr id="32" name="Sous-titre 2"/>
          <p:cNvSpPr>
            <a:spLocks noGrp="1"/>
          </p:cNvSpPr>
          <p:nvPr>
            <p:ph type="subTitle" idx="1" hasCustomPrompt="1"/>
          </p:nvPr>
        </p:nvSpPr>
        <p:spPr>
          <a:xfrm>
            <a:off x="402733" y="4179768"/>
            <a:ext cx="6557364" cy="287259"/>
          </a:xfrm>
        </p:spPr>
        <p:txBody>
          <a:bodyPr anchor="t" anchorCtr="0">
            <a:spAutoFit/>
          </a:bodyPr>
          <a:lstStyle>
            <a:lvl1pPr marL="150280" indent="0" algn="l">
              <a:lnSpc>
                <a:spcPct val="100000"/>
              </a:lnSpc>
              <a:spcBef>
                <a:spcPts val="0"/>
              </a:spcBef>
              <a:spcAft>
                <a:spcPts val="0"/>
              </a:spcAft>
              <a:buNone/>
              <a:defRPr sz="1867" b="1" cap="none" baseline="0">
                <a:solidFill>
                  <a:schemeClr val="bg2"/>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GB" noProof="0" dirty="0"/>
              <a:t>Click to edit master subtitle style</a:t>
            </a:r>
          </a:p>
        </p:txBody>
      </p:sp>
      <p:sp>
        <p:nvSpPr>
          <p:cNvPr id="11" name="Rectangle 1030"/>
          <p:cNvSpPr>
            <a:spLocks noChangeArrowheads="1"/>
          </p:cNvSpPr>
          <p:nvPr userDrawn="1"/>
        </p:nvSpPr>
        <p:spPr bwMode="auto">
          <a:xfrm>
            <a:off x="402733" y="6374689"/>
            <a:ext cx="5871633" cy="182033"/>
          </a:xfrm>
          <a:prstGeom prst="rect">
            <a:avLst/>
          </a:prstGeom>
          <a:noFill/>
          <a:ln>
            <a:noFill/>
          </a:ln>
          <a:effectLst/>
        </p:spPr>
        <p:txBody>
          <a:bodyPr lIns="0" tIns="0" rIns="0" bIns="0">
            <a:noAutofit/>
          </a:bodyPr>
          <a:lstStyle/>
          <a:p>
            <a:pPr algn="l"/>
            <a:r>
              <a:rPr lang="en-GB" sz="1200" noProof="0" dirty="0">
                <a:solidFill>
                  <a:schemeClr val="tx1"/>
                </a:solidFill>
                <a:latin typeface="Century Gothic" pitchFamily="34" charset="0"/>
              </a:rPr>
              <a:t>www.thalesgroup.com</a:t>
            </a:r>
          </a:p>
        </p:txBody>
      </p:sp>
      <p:sp>
        <p:nvSpPr>
          <p:cNvPr id="13" name="Demi-cadre 12"/>
          <p:cNvSpPr/>
          <p:nvPr userDrawn="1"/>
        </p:nvSpPr>
        <p:spPr bwMode="auto">
          <a:xfrm>
            <a:off x="402732" y="1931315"/>
            <a:ext cx="514885" cy="525284"/>
          </a:xfrm>
          <a:prstGeom prst="halfFrame">
            <a:avLst>
              <a:gd name="adj1" fmla="val 12269"/>
              <a:gd name="adj2" fmla="val 13535"/>
            </a:avLst>
          </a:prstGeom>
          <a:solidFill>
            <a:schemeClr val="bg2"/>
          </a:solidFill>
          <a:ln>
            <a:noFill/>
          </a:ln>
        </p:spPr>
        <p:txBody>
          <a:bodyPr vert="horz" wrap="square" lIns="121920" tIns="60960" rIns="121920" bIns="60960" numCol="1" rtlCol="0" anchor="t" anchorCtr="0" compatLnSpc="1">
            <a:prstTxWarp prst="textNoShape">
              <a:avLst/>
            </a:prstTxWarp>
          </a:bodyPr>
          <a:lstStyle/>
          <a:p>
            <a:pPr algn="ctr"/>
            <a:endParaRPr lang="en-GB" sz="2400" noProof="0" dirty="0"/>
          </a:p>
        </p:txBody>
      </p:sp>
      <p:sp>
        <p:nvSpPr>
          <p:cNvPr id="24" name="Freeform 47"/>
          <p:cNvSpPr>
            <a:spLocks/>
          </p:cNvSpPr>
          <p:nvPr userDrawn="1"/>
        </p:nvSpPr>
        <p:spPr bwMode="auto">
          <a:xfrm>
            <a:off x="6946729" y="-23563"/>
            <a:ext cx="5262259" cy="6905125"/>
          </a:xfrm>
          <a:custGeom>
            <a:avLst/>
            <a:gdLst>
              <a:gd name="T0" fmla="*/ 0 w 1237"/>
              <a:gd name="T1" fmla="*/ 1390 h 1746"/>
              <a:gd name="T2" fmla="*/ 33 w 1237"/>
              <a:gd name="T3" fmla="*/ 1746 h 1746"/>
              <a:gd name="T4" fmla="*/ 1237 w 1237"/>
              <a:gd name="T5" fmla="*/ 1746 h 1746"/>
              <a:gd name="T6" fmla="*/ 1237 w 1237"/>
              <a:gd name="T7" fmla="*/ 0 h 1746"/>
              <a:gd name="T8" fmla="*/ 584 w 1237"/>
              <a:gd name="T9" fmla="*/ 0 h 1746"/>
              <a:gd name="T10" fmla="*/ 0 w 1237"/>
              <a:gd name="T11" fmla="*/ 1390 h 1746"/>
              <a:gd name="connsiteX0" fmla="*/ 34 w 10770"/>
              <a:gd name="connsiteY0" fmla="*/ 7961 h 10400"/>
              <a:gd name="connsiteX1" fmla="*/ 100 w 10770"/>
              <a:gd name="connsiteY1" fmla="*/ 8577 h 10400"/>
              <a:gd name="connsiteX2" fmla="*/ 10034 w 10770"/>
              <a:gd name="connsiteY2" fmla="*/ 10000 h 10400"/>
              <a:gd name="connsiteX3" fmla="*/ 10034 w 10770"/>
              <a:gd name="connsiteY3" fmla="*/ 0 h 10400"/>
              <a:gd name="connsiteX4" fmla="*/ 4755 w 10770"/>
              <a:gd name="connsiteY4" fmla="*/ 0 h 10400"/>
              <a:gd name="connsiteX5" fmla="*/ 34 w 10770"/>
              <a:gd name="connsiteY5" fmla="*/ 7961 h 10400"/>
              <a:gd name="connsiteX0" fmla="*/ 34 w 10277"/>
              <a:gd name="connsiteY0" fmla="*/ 7961 h 9176"/>
              <a:gd name="connsiteX1" fmla="*/ 100 w 10277"/>
              <a:gd name="connsiteY1" fmla="*/ 8577 h 9176"/>
              <a:gd name="connsiteX2" fmla="*/ 9276 w 10277"/>
              <a:gd name="connsiteY2" fmla="*/ 8529 h 9176"/>
              <a:gd name="connsiteX3" fmla="*/ 10034 w 10277"/>
              <a:gd name="connsiteY3" fmla="*/ 0 h 9176"/>
              <a:gd name="connsiteX4" fmla="*/ 4755 w 10277"/>
              <a:gd name="connsiteY4" fmla="*/ 0 h 9176"/>
              <a:gd name="connsiteX5" fmla="*/ 34 w 10277"/>
              <a:gd name="connsiteY5" fmla="*/ 7961 h 9176"/>
              <a:gd name="connsiteX0" fmla="*/ 33 w 9764"/>
              <a:gd name="connsiteY0" fmla="*/ 8676 h 10304"/>
              <a:gd name="connsiteX1" fmla="*/ 97 w 9764"/>
              <a:gd name="connsiteY1" fmla="*/ 9347 h 10304"/>
              <a:gd name="connsiteX2" fmla="*/ 9026 w 9764"/>
              <a:gd name="connsiteY2" fmla="*/ 9295 h 10304"/>
              <a:gd name="connsiteX3" fmla="*/ 9764 w 9764"/>
              <a:gd name="connsiteY3" fmla="*/ 0 h 10304"/>
              <a:gd name="connsiteX4" fmla="*/ 4627 w 9764"/>
              <a:gd name="connsiteY4" fmla="*/ 0 h 10304"/>
              <a:gd name="connsiteX5" fmla="*/ 33 w 9764"/>
              <a:gd name="connsiteY5" fmla="*/ 8676 h 10304"/>
              <a:gd name="connsiteX0" fmla="*/ 34 w 10016"/>
              <a:gd name="connsiteY0" fmla="*/ 8420 h 9071"/>
              <a:gd name="connsiteX1" fmla="*/ 99 w 10016"/>
              <a:gd name="connsiteY1" fmla="*/ 9071 h 9071"/>
              <a:gd name="connsiteX2" fmla="*/ 9244 w 10016"/>
              <a:gd name="connsiteY2" fmla="*/ 9021 h 9071"/>
              <a:gd name="connsiteX3" fmla="*/ 10000 w 10016"/>
              <a:gd name="connsiteY3" fmla="*/ 0 h 9071"/>
              <a:gd name="connsiteX4" fmla="*/ 4739 w 10016"/>
              <a:gd name="connsiteY4" fmla="*/ 0 h 9071"/>
              <a:gd name="connsiteX5" fmla="*/ 34 w 10016"/>
              <a:gd name="connsiteY5" fmla="*/ 8420 h 9071"/>
              <a:gd name="connsiteX0" fmla="*/ 34 w 9984"/>
              <a:gd name="connsiteY0" fmla="*/ 9282 h 10000"/>
              <a:gd name="connsiteX1" fmla="*/ 99 w 9984"/>
              <a:gd name="connsiteY1" fmla="*/ 10000 h 10000"/>
              <a:gd name="connsiteX2" fmla="*/ 9229 w 9984"/>
              <a:gd name="connsiteY2" fmla="*/ 9945 h 10000"/>
              <a:gd name="connsiteX3" fmla="*/ 9984 w 9984"/>
              <a:gd name="connsiteY3" fmla="*/ 0 h 10000"/>
              <a:gd name="connsiteX4" fmla="*/ 4731 w 9984"/>
              <a:gd name="connsiteY4" fmla="*/ 0 h 10000"/>
              <a:gd name="connsiteX5" fmla="*/ 34 w 9984"/>
              <a:gd name="connsiteY5" fmla="*/ 9282 h 10000"/>
              <a:gd name="connsiteX0" fmla="*/ 34 w 10052"/>
              <a:gd name="connsiteY0" fmla="*/ 9282 h 10443"/>
              <a:gd name="connsiteX1" fmla="*/ 99 w 10052"/>
              <a:gd name="connsiteY1" fmla="*/ 10000 h 10443"/>
              <a:gd name="connsiteX2" fmla="*/ 9822 w 10052"/>
              <a:gd name="connsiteY2" fmla="*/ 10443 h 10443"/>
              <a:gd name="connsiteX3" fmla="*/ 10000 w 10052"/>
              <a:gd name="connsiteY3" fmla="*/ 0 h 10443"/>
              <a:gd name="connsiteX4" fmla="*/ 4739 w 10052"/>
              <a:gd name="connsiteY4" fmla="*/ 0 h 10443"/>
              <a:gd name="connsiteX5" fmla="*/ 34 w 10052"/>
              <a:gd name="connsiteY5" fmla="*/ 9282 h 10443"/>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10000"/>
              <a:gd name="connsiteY0" fmla="*/ 9282 h 10037"/>
              <a:gd name="connsiteX1" fmla="*/ 99 w 10000"/>
              <a:gd name="connsiteY1" fmla="*/ 10000 h 10037"/>
              <a:gd name="connsiteX2" fmla="*/ 9244 w 10000"/>
              <a:gd name="connsiteY2" fmla="*/ 10037 h 10037"/>
              <a:gd name="connsiteX3" fmla="*/ 10000 w 10000"/>
              <a:gd name="connsiteY3" fmla="*/ 0 h 10037"/>
              <a:gd name="connsiteX4" fmla="*/ 4739 w 10000"/>
              <a:gd name="connsiteY4" fmla="*/ 0 h 10037"/>
              <a:gd name="connsiteX5" fmla="*/ 34 w 10000"/>
              <a:gd name="connsiteY5" fmla="*/ 9282 h 10037"/>
              <a:gd name="connsiteX0" fmla="*/ 34 w 9355"/>
              <a:gd name="connsiteY0" fmla="*/ 9282 h 10037"/>
              <a:gd name="connsiteX1" fmla="*/ 99 w 9355"/>
              <a:gd name="connsiteY1" fmla="*/ 10000 h 10037"/>
              <a:gd name="connsiteX2" fmla="*/ 9244 w 9355"/>
              <a:gd name="connsiteY2" fmla="*/ 10037 h 10037"/>
              <a:gd name="connsiteX3" fmla="*/ 9266 w 9355"/>
              <a:gd name="connsiteY3" fmla="*/ 37 h 10037"/>
              <a:gd name="connsiteX4" fmla="*/ 4739 w 9355"/>
              <a:gd name="connsiteY4" fmla="*/ 0 h 10037"/>
              <a:gd name="connsiteX5" fmla="*/ 34 w 9355"/>
              <a:gd name="connsiteY5" fmla="*/ 9282 h 10037"/>
              <a:gd name="connsiteX0" fmla="*/ 36 w 10063"/>
              <a:gd name="connsiteY0" fmla="*/ 9248 h 10000"/>
              <a:gd name="connsiteX1" fmla="*/ 106 w 10063"/>
              <a:gd name="connsiteY1" fmla="*/ 9963 h 10000"/>
              <a:gd name="connsiteX2" fmla="*/ 9881 w 10063"/>
              <a:gd name="connsiteY2" fmla="*/ 10000 h 10000"/>
              <a:gd name="connsiteX3" fmla="*/ 9905 w 10063"/>
              <a:gd name="connsiteY3" fmla="*/ 37 h 10000"/>
              <a:gd name="connsiteX4" fmla="*/ 5066 w 10063"/>
              <a:gd name="connsiteY4" fmla="*/ 0 h 10000"/>
              <a:gd name="connsiteX5" fmla="*/ 36 w 10063"/>
              <a:gd name="connsiteY5" fmla="*/ 9248 h 10000"/>
              <a:gd name="connsiteX0" fmla="*/ 36 w 11201"/>
              <a:gd name="connsiteY0" fmla="*/ 9248 h 10000"/>
              <a:gd name="connsiteX1" fmla="*/ 106 w 11201"/>
              <a:gd name="connsiteY1" fmla="*/ 9963 h 10000"/>
              <a:gd name="connsiteX2" fmla="*/ 9881 w 11201"/>
              <a:gd name="connsiteY2" fmla="*/ 10000 h 10000"/>
              <a:gd name="connsiteX3" fmla="*/ 9905 w 11201"/>
              <a:gd name="connsiteY3" fmla="*/ 37 h 10000"/>
              <a:gd name="connsiteX4" fmla="*/ 5066 w 11201"/>
              <a:gd name="connsiteY4" fmla="*/ 0 h 10000"/>
              <a:gd name="connsiteX5" fmla="*/ 36 w 11201"/>
              <a:gd name="connsiteY5" fmla="*/ 9248 h 10000"/>
              <a:gd name="connsiteX0" fmla="*/ 36 w 9905"/>
              <a:gd name="connsiteY0" fmla="*/ 9248 h 10000"/>
              <a:gd name="connsiteX1" fmla="*/ 106 w 9905"/>
              <a:gd name="connsiteY1" fmla="*/ 9963 h 10000"/>
              <a:gd name="connsiteX2" fmla="*/ 9881 w 9905"/>
              <a:gd name="connsiteY2" fmla="*/ 10000 h 10000"/>
              <a:gd name="connsiteX3" fmla="*/ 9905 w 9905"/>
              <a:gd name="connsiteY3" fmla="*/ 37 h 10000"/>
              <a:gd name="connsiteX4" fmla="*/ 5066 w 9905"/>
              <a:gd name="connsiteY4" fmla="*/ 0 h 10000"/>
              <a:gd name="connsiteX5" fmla="*/ 36 w 9905"/>
              <a:gd name="connsiteY5" fmla="*/ 9248 h 10000"/>
              <a:gd name="connsiteX0" fmla="*/ 37 w 10001"/>
              <a:gd name="connsiteY0" fmla="*/ 9248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9248 h 10000"/>
              <a:gd name="connsiteX0" fmla="*/ 37 w 10001"/>
              <a:gd name="connsiteY0" fmla="*/ 8311 h 10000"/>
              <a:gd name="connsiteX1" fmla="*/ 108 w 10001"/>
              <a:gd name="connsiteY1" fmla="*/ 9963 h 10000"/>
              <a:gd name="connsiteX2" fmla="*/ 9977 w 10001"/>
              <a:gd name="connsiteY2" fmla="*/ 10000 h 10000"/>
              <a:gd name="connsiteX3" fmla="*/ 10001 w 10001"/>
              <a:gd name="connsiteY3" fmla="*/ 37 h 10000"/>
              <a:gd name="connsiteX4" fmla="*/ 5116 w 10001"/>
              <a:gd name="connsiteY4" fmla="*/ 0 h 10000"/>
              <a:gd name="connsiteX5" fmla="*/ 37 w 10001"/>
              <a:gd name="connsiteY5" fmla="*/ 8311 h 10000"/>
              <a:gd name="connsiteX0" fmla="*/ 0 w 9964"/>
              <a:gd name="connsiteY0" fmla="*/ 8311 h 10000"/>
              <a:gd name="connsiteX1" fmla="*/ 71 w 9964"/>
              <a:gd name="connsiteY1" fmla="*/ 9963 h 10000"/>
              <a:gd name="connsiteX2" fmla="*/ 9940 w 9964"/>
              <a:gd name="connsiteY2" fmla="*/ 10000 h 10000"/>
              <a:gd name="connsiteX3" fmla="*/ 9964 w 9964"/>
              <a:gd name="connsiteY3" fmla="*/ 37 h 10000"/>
              <a:gd name="connsiteX4" fmla="*/ 5079 w 9964"/>
              <a:gd name="connsiteY4" fmla="*/ 0 h 10000"/>
              <a:gd name="connsiteX5" fmla="*/ 0 w 9964"/>
              <a:gd name="connsiteY5" fmla="*/ 8311 h 10000"/>
              <a:gd name="connsiteX0" fmla="*/ 5129 w 10032"/>
              <a:gd name="connsiteY0" fmla="*/ 0 h 10000"/>
              <a:gd name="connsiteX1" fmla="*/ 103 w 10032"/>
              <a:gd name="connsiteY1" fmla="*/ 9963 h 10000"/>
              <a:gd name="connsiteX2" fmla="*/ 10008 w 10032"/>
              <a:gd name="connsiteY2" fmla="*/ 10000 h 10000"/>
              <a:gd name="connsiteX3" fmla="*/ 10032 w 10032"/>
              <a:gd name="connsiteY3" fmla="*/ 37 h 10000"/>
              <a:gd name="connsiteX4" fmla="*/ 5129 w 10032"/>
              <a:gd name="connsiteY4" fmla="*/ 0 h 10000"/>
              <a:gd name="connsiteX0" fmla="*/ 5162 w 10065"/>
              <a:gd name="connsiteY0" fmla="*/ 0 h 10000"/>
              <a:gd name="connsiteX1" fmla="*/ 136 w 10065"/>
              <a:gd name="connsiteY1" fmla="*/ 9963 h 10000"/>
              <a:gd name="connsiteX2" fmla="*/ 10041 w 10065"/>
              <a:gd name="connsiteY2" fmla="*/ 10000 h 10000"/>
              <a:gd name="connsiteX3" fmla="*/ 10065 w 10065"/>
              <a:gd name="connsiteY3" fmla="*/ 37 h 10000"/>
              <a:gd name="connsiteX4" fmla="*/ 5162 w 10065"/>
              <a:gd name="connsiteY4" fmla="*/ 0 h 10000"/>
              <a:gd name="connsiteX0" fmla="*/ 5174 w 10077"/>
              <a:gd name="connsiteY0" fmla="*/ 0 h 10000"/>
              <a:gd name="connsiteX1" fmla="*/ 148 w 10077"/>
              <a:gd name="connsiteY1" fmla="*/ 9963 h 10000"/>
              <a:gd name="connsiteX2" fmla="*/ 10053 w 10077"/>
              <a:gd name="connsiteY2" fmla="*/ 10000 h 10000"/>
              <a:gd name="connsiteX3" fmla="*/ 10077 w 10077"/>
              <a:gd name="connsiteY3" fmla="*/ 37 h 10000"/>
              <a:gd name="connsiteX4" fmla="*/ 5174 w 10077"/>
              <a:gd name="connsiteY4" fmla="*/ 0 h 10000"/>
              <a:gd name="connsiteX0" fmla="*/ 4965 w 9868"/>
              <a:gd name="connsiteY0" fmla="*/ 0 h 10000"/>
              <a:gd name="connsiteX1" fmla="*/ 156 w 9868"/>
              <a:gd name="connsiteY1" fmla="*/ 9963 h 10000"/>
              <a:gd name="connsiteX2" fmla="*/ 9844 w 9868"/>
              <a:gd name="connsiteY2" fmla="*/ 10000 h 10000"/>
              <a:gd name="connsiteX3" fmla="*/ 9868 w 9868"/>
              <a:gd name="connsiteY3" fmla="*/ 37 h 10000"/>
              <a:gd name="connsiteX4" fmla="*/ 4965 w 9868"/>
              <a:gd name="connsiteY4" fmla="*/ 0 h 10000"/>
              <a:gd name="connsiteX0" fmla="*/ 4977 w 9946"/>
              <a:gd name="connsiteY0" fmla="*/ 0 h 10000"/>
              <a:gd name="connsiteX1" fmla="*/ 104 w 9946"/>
              <a:gd name="connsiteY1" fmla="*/ 9963 h 10000"/>
              <a:gd name="connsiteX2" fmla="*/ 9922 w 9946"/>
              <a:gd name="connsiteY2" fmla="*/ 10000 h 10000"/>
              <a:gd name="connsiteX3" fmla="*/ 9946 w 9946"/>
              <a:gd name="connsiteY3" fmla="*/ 37 h 10000"/>
              <a:gd name="connsiteX4" fmla="*/ 4977 w 9946"/>
              <a:gd name="connsiteY4" fmla="*/ 0 h 10000"/>
              <a:gd name="connsiteX0" fmla="*/ 5026 w 10022"/>
              <a:gd name="connsiteY0" fmla="*/ 0 h 10000"/>
              <a:gd name="connsiteX1" fmla="*/ 127 w 10022"/>
              <a:gd name="connsiteY1" fmla="*/ 9963 h 10000"/>
              <a:gd name="connsiteX2" fmla="*/ 9998 w 10022"/>
              <a:gd name="connsiteY2" fmla="*/ 10000 h 10000"/>
              <a:gd name="connsiteX3" fmla="*/ 10022 w 10022"/>
              <a:gd name="connsiteY3" fmla="*/ 37 h 10000"/>
              <a:gd name="connsiteX4" fmla="*/ 5026 w 10022"/>
              <a:gd name="connsiteY4" fmla="*/ 0 h 10000"/>
              <a:gd name="connsiteX0" fmla="*/ 5168 w 10164"/>
              <a:gd name="connsiteY0" fmla="*/ 0 h 10000"/>
              <a:gd name="connsiteX1" fmla="*/ 122 w 10164"/>
              <a:gd name="connsiteY1" fmla="*/ 9963 h 10000"/>
              <a:gd name="connsiteX2" fmla="*/ 10140 w 10164"/>
              <a:gd name="connsiteY2" fmla="*/ 10000 h 10000"/>
              <a:gd name="connsiteX3" fmla="*/ 10164 w 10164"/>
              <a:gd name="connsiteY3" fmla="*/ 37 h 10000"/>
              <a:gd name="connsiteX4" fmla="*/ 5168 w 10164"/>
              <a:gd name="connsiteY4" fmla="*/ 0 h 10000"/>
              <a:gd name="connsiteX0" fmla="*/ 5168 w 10164"/>
              <a:gd name="connsiteY0" fmla="*/ 0 h 9987"/>
              <a:gd name="connsiteX1" fmla="*/ 122 w 10164"/>
              <a:gd name="connsiteY1" fmla="*/ 9963 h 9987"/>
              <a:gd name="connsiteX2" fmla="*/ 10140 w 10164"/>
              <a:gd name="connsiteY2" fmla="*/ 9987 h 9987"/>
              <a:gd name="connsiteX3" fmla="*/ 10164 w 10164"/>
              <a:gd name="connsiteY3" fmla="*/ 37 h 9987"/>
              <a:gd name="connsiteX4" fmla="*/ 5168 w 10164"/>
              <a:gd name="connsiteY4" fmla="*/ 0 h 9987"/>
              <a:gd name="connsiteX0" fmla="*/ 5085 w 10000"/>
              <a:gd name="connsiteY0" fmla="*/ 1 h 10001"/>
              <a:gd name="connsiteX1" fmla="*/ 120 w 10000"/>
              <a:gd name="connsiteY1" fmla="*/ 9977 h 10001"/>
              <a:gd name="connsiteX2" fmla="*/ 9976 w 10000"/>
              <a:gd name="connsiteY2" fmla="*/ 10001 h 10001"/>
              <a:gd name="connsiteX3" fmla="*/ 10000 w 10000"/>
              <a:gd name="connsiteY3" fmla="*/ 0 h 10001"/>
              <a:gd name="connsiteX4" fmla="*/ 5085 w 10000"/>
              <a:gd name="connsiteY4" fmla="*/ 1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1">
                <a:moveTo>
                  <a:pt x="5085" y="1"/>
                </a:moveTo>
                <a:cubicBezTo>
                  <a:pt x="2196" y="2118"/>
                  <a:pt x="-623" y="5218"/>
                  <a:pt x="120" y="9977"/>
                </a:cubicBezTo>
                <a:lnTo>
                  <a:pt x="9976" y="10001"/>
                </a:lnTo>
                <a:cubicBezTo>
                  <a:pt x="9988" y="5013"/>
                  <a:pt x="9992" y="3325"/>
                  <a:pt x="10000" y="0"/>
                </a:cubicBezTo>
                <a:lnTo>
                  <a:pt x="5085" y="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sz="1800" noProof="0" dirty="0"/>
          </a:p>
        </p:txBody>
      </p:sp>
      <p:sp>
        <p:nvSpPr>
          <p:cNvPr id="12" name="Rectangle 1"/>
          <p:cNvSpPr/>
          <p:nvPr userDrawn="1"/>
        </p:nvSpPr>
        <p:spPr bwMode="auto">
          <a:xfrm>
            <a:off x="7335216" y="-12540"/>
            <a:ext cx="4857888" cy="6879007"/>
          </a:xfrm>
          <a:custGeom>
            <a:avLst/>
            <a:gdLst>
              <a:gd name="connsiteX0" fmla="*/ 0 w 3657600"/>
              <a:gd name="connsiteY0" fmla="*/ 0 h 5143500"/>
              <a:gd name="connsiteX1" fmla="*/ 3657600 w 3657600"/>
              <a:gd name="connsiteY1" fmla="*/ 0 h 5143500"/>
              <a:gd name="connsiteX2" fmla="*/ 3657600 w 3657600"/>
              <a:gd name="connsiteY2" fmla="*/ 5143500 h 5143500"/>
              <a:gd name="connsiteX3" fmla="*/ 0 w 3657600"/>
              <a:gd name="connsiteY3" fmla="*/ 5143500 h 5143500"/>
              <a:gd name="connsiteX4" fmla="*/ 0 w 3657600"/>
              <a:gd name="connsiteY4" fmla="*/ 0 h 5143500"/>
              <a:gd name="connsiteX0" fmla="*/ 2114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2114550 w 3657600"/>
              <a:gd name="connsiteY4" fmla="*/ 9525 h 5143500"/>
              <a:gd name="connsiteX0" fmla="*/ 1733550 w 3657600"/>
              <a:gd name="connsiteY0" fmla="*/ 9525 h 5143500"/>
              <a:gd name="connsiteX1" fmla="*/ 3657600 w 3657600"/>
              <a:gd name="connsiteY1" fmla="*/ 0 h 5143500"/>
              <a:gd name="connsiteX2" fmla="*/ 3657600 w 3657600"/>
              <a:gd name="connsiteY2" fmla="*/ 5143500 h 5143500"/>
              <a:gd name="connsiteX3" fmla="*/ 0 w 3657600"/>
              <a:gd name="connsiteY3" fmla="*/ 5143500 h 5143500"/>
              <a:gd name="connsiteX4" fmla="*/ 1733550 w 3657600"/>
              <a:gd name="connsiteY4" fmla="*/ 9525 h 5143500"/>
              <a:gd name="connsiteX0" fmla="*/ 1600200 w 3524250"/>
              <a:gd name="connsiteY0" fmla="*/ 9525 h 5143500"/>
              <a:gd name="connsiteX1" fmla="*/ 3524250 w 3524250"/>
              <a:gd name="connsiteY1" fmla="*/ 0 h 5143500"/>
              <a:gd name="connsiteX2" fmla="*/ 3524250 w 3524250"/>
              <a:gd name="connsiteY2" fmla="*/ 5143500 h 5143500"/>
              <a:gd name="connsiteX3" fmla="*/ 0 w 3524250"/>
              <a:gd name="connsiteY3" fmla="*/ 5143500 h 5143500"/>
              <a:gd name="connsiteX4" fmla="*/ 1600200 w 3524250"/>
              <a:gd name="connsiteY4" fmla="*/ 9525 h 5143500"/>
              <a:gd name="connsiteX0" fmla="*/ 1687405 w 3611455"/>
              <a:gd name="connsiteY0" fmla="*/ 9525 h 5143500"/>
              <a:gd name="connsiteX1" fmla="*/ 3611455 w 3611455"/>
              <a:gd name="connsiteY1" fmla="*/ 0 h 5143500"/>
              <a:gd name="connsiteX2" fmla="*/ 3611455 w 3611455"/>
              <a:gd name="connsiteY2" fmla="*/ 5143500 h 5143500"/>
              <a:gd name="connsiteX3" fmla="*/ 87205 w 3611455"/>
              <a:gd name="connsiteY3" fmla="*/ 5143500 h 5143500"/>
              <a:gd name="connsiteX4" fmla="*/ 1687405 w 3611455"/>
              <a:gd name="connsiteY4" fmla="*/ 9525 h 5143500"/>
              <a:gd name="connsiteX0" fmla="*/ 1685374 w 3609424"/>
              <a:gd name="connsiteY0" fmla="*/ 9525 h 5143500"/>
              <a:gd name="connsiteX1" fmla="*/ 3609424 w 3609424"/>
              <a:gd name="connsiteY1" fmla="*/ 0 h 5143500"/>
              <a:gd name="connsiteX2" fmla="*/ 3609424 w 3609424"/>
              <a:gd name="connsiteY2" fmla="*/ 5143500 h 5143500"/>
              <a:gd name="connsiteX3" fmla="*/ 85174 w 3609424"/>
              <a:gd name="connsiteY3" fmla="*/ 5143500 h 5143500"/>
              <a:gd name="connsiteX4" fmla="*/ 1685374 w 3609424"/>
              <a:gd name="connsiteY4" fmla="*/ 9525 h 5143500"/>
              <a:gd name="connsiteX0" fmla="*/ 1671927 w 3595977"/>
              <a:gd name="connsiteY0" fmla="*/ 9525 h 5143500"/>
              <a:gd name="connsiteX1" fmla="*/ 3595977 w 3595977"/>
              <a:gd name="connsiteY1" fmla="*/ 0 h 5143500"/>
              <a:gd name="connsiteX2" fmla="*/ 3595977 w 3595977"/>
              <a:gd name="connsiteY2" fmla="*/ 5143500 h 5143500"/>
              <a:gd name="connsiteX3" fmla="*/ 71727 w 3595977"/>
              <a:gd name="connsiteY3" fmla="*/ 5143500 h 5143500"/>
              <a:gd name="connsiteX4" fmla="*/ 1671927 w 3595977"/>
              <a:gd name="connsiteY4" fmla="*/ 9525 h 5143500"/>
              <a:gd name="connsiteX0" fmla="*/ 1696573 w 3620623"/>
              <a:gd name="connsiteY0" fmla="*/ 9525 h 5143500"/>
              <a:gd name="connsiteX1" fmla="*/ 3620623 w 3620623"/>
              <a:gd name="connsiteY1" fmla="*/ 0 h 5143500"/>
              <a:gd name="connsiteX2" fmla="*/ 3620623 w 3620623"/>
              <a:gd name="connsiteY2" fmla="*/ 5143500 h 5143500"/>
              <a:gd name="connsiteX3" fmla="*/ 96373 w 3620623"/>
              <a:gd name="connsiteY3" fmla="*/ 5143500 h 5143500"/>
              <a:gd name="connsiteX4" fmla="*/ 1696573 w 3620623"/>
              <a:gd name="connsiteY4" fmla="*/ 9525 h 5143500"/>
              <a:gd name="connsiteX0" fmla="*/ 1714885 w 3638935"/>
              <a:gd name="connsiteY0" fmla="*/ 9525 h 5143500"/>
              <a:gd name="connsiteX1" fmla="*/ 3638935 w 3638935"/>
              <a:gd name="connsiteY1" fmla="*/ 0 h 5143500"/>
              <a:gd name="connsiteX2" fmla="*/ 3638935 w 3638935"/>
              <a:gd name="connsiteY2" fmla="*/ 5143500 h 5143500"/>
              <a:gd name="connsiteX3" fmla="*/ 114685 w 3638935"/>
              <a:gd name="connsiteY3" fmla="*/ 5143500 h 5143500"/>
              <a:gd name="connsiteX4" fmla="*/ 1714885 w 3638935"/>
              <a:gd name="connsiteY4" fmla="*/ 9525 h 5143500"/>
              <a:gd name="connsiteX0" fmla="*/ 1718138 w 3642188"/>
              <a:gd name="connsiteY0" fmla="*/ 9525 h 5143500"/>
              <a:gd name="connsiteX1" fmla="*/ 3642188 w 3642188"/>
              <a:gd name="connsiteY1" fmla="*/ 0 h 5143500"/>
              <a:gd name="connsiteX2" fmla="*/ 3642188 w 3642188"/>
              <a:gd name="connsiteY2" fmla="*/ 5143500 h 5143500"/>
              <a:gd name="connsiteX3" fmla="*/ 117938 w 3642188"/>
              <a:gd name="connsiteY3" fmla="*/ 5143500 h 5143500"/>
              <a:gd name="connsiteX4" fmla="*/ 1718138 w 3642188"/>
              <a:gd name="connsiteY4" fmla="*/ 9525 h 5143500"/>
              <a:gd name="connsiteX0" fmla="*/ 1729957 w 3654007"/>
              <a:gd name="connsiteY0" fmla="*/ 9525 h 5149850"/>
              <a:gd name="connsiteX1" fmla="*/ 3654007 w 3654007"/>
              <a:gd name="connsiteY1" fmla="*/ 0 h 5149850"/>
              <a:gd name="connsiteX2" fmla="*/ 3654007 w 3654007"/>
              <a:gd name="connsiteY2" fmla="*/ 5143500 h 5149850"/>
              <a:gd name="connsiteX3" fmla="*/ 117057 w 3654007"/>
              <a:gd name="connsiteY3" fmla="*/ 5149850 h 5149850"/>
              <a:gd name="connsiteX4" fmla="*/ 1729957 w 3654007"/>
              <a:gd name="connsiteY4" fmla="*/ 9525 h 5149850"/>
              <a:gd name="connsiteX0" fmla="*/ 1652638 w 3576688"/>
              <a:gd name="connsiteY0" fmla="*/ 9525 h 5149850"/>
              <a:gd name="connsiteX1" fmla="*/ 3576688 w 3576688"/>
              <a:gd name="connsiteY1" fmla="*/ 0 h 5149850"/>
              <a:gd name="connsiteX2" fmla="*/ 3576688 w 3576688"/>
              <a:gd name="connsiteY2" fmla="*/ 5143500 h 5149850"/>
              <a:gd name="connsiteX3" fmla="*/ 39738 w 3576688"/>
              <a:gd name="connsiteY3" fmla="*/ 5149850 h 5149850"/>
              <a:gd name="connsiteX4" fmla="*/ 1652638 w 3576688"/>
              <a:gd name="connsiteY4" fmla="*/ 9525 h 5149850"/>
              <a:gd name="connsiteX0" fmla="*/ 1715094 w 3639144"/>
              <a:gd name="connsiteY0" fmla="*/ 9525 h 5149850"/>
              <a:gd name="connsiteX1" fmla="*/ 3639144 w 3639144"/>
              <a:gd name="connsiteY1" fmla="*/ 0 h 5149850"/>
              <a:gd name="connsiteX2" fmla="*/ 3639144 w 3639144"/>
              <a:gd name="connsiteY2" fmla="*/ 5143500 h 5149850"/>
              <a:gd name="connsiteX3" fmla="*/ 102194 w 3639144"/>
              <a:gd name="connsiteY3" fmla="*/ 5149850 h 5149850"/>
              <a:gd name="connsiteX4" fmla="*/ 1715094 w 3639144"/>
              <a:gd name="connsiteY4" fmla="*/ 9525 h 5149850"/>
              <a:gd name="connsiteX0" fmla="*/ 1709147 w 3639547"/>
              <a:gd name="connsiteY0" fmla="*/ 0 h 5165725"/>
              <a:gd name="connsiteX1" fmla="*/ 3639547 w 3639547"/>
              <a:gd name="connsiteY1" fmla="*/ 15875 h 5165725"/>
              <a:gd name="connsiteX2" fmla="*/ 3639547 w 3639547"/>
              <a:gd name="connsiteY2" fmla="*/ 5159375 h 5165725"/>
              <a:gd name="connsiteX3" fmla="*/ 102597 w 3639547"/>
              <a:gd name="connsiteY3" fmla="*/ 5165725 h 5165725"/>
              <a:gd name="connsiteX4" fmla="*/ 1709147 w 3639547"/>
              <a:gd name="connsiteY4" fmla="*/ 0 h 5165725"/>
              <a:gd name="connsiteX0" fmla="*/ 1701671 w 3632071"/>
              <a:gd name="connsiteY0" fmla="*/ 0 h 5165725"/>
              <a:gd name="connsiteX1" fmla="*/ 3632071 w 3632071"/>
              <a:gd name="connsiteY1" fmla="*/ 15875 h 5165725"/>
              <a:gd name="connsiteX2" fmla="*/ 3632071 w 3632071"/>
              <a:gd name="connsiteY2" fmla="*/ 5159375 h 5165725"/>
              <a:gd name="connsiteX3" fmla="*/ 95121 w 3632071"/>
              <a:gd name="connsiteY3" fmla="*/ 5165725 h 5165725"/>
              <a:gd name="connsiteX4" fmla="*/ 1701671 w 3632071"/>
              <a:gd name="connsiteY4" fmla="*/ 0 h 5165725"/>
              <a:gd name="connsiteX0" fmla="*/ 1705460 w 3635860"/>
              <a:gd name="connsiteY0" fmla="*/ 0 h 5165725"/>
              <a:gd name="connsiteX1" fmla="*/ 3635860 w 3635860"/>
              <a:gd name="connsiteY1" fmla="*/ 15875 h 5165725"/>
              <a:gd name="connsiteX2" fmla="*/ 3635860 w 3635860"/>
              <a:gd name="connsiteY2" fmla="*/ 5159375 h 5165725"/>
              <a:gd name="connsiteX3" fmla="*/ 98910 w 3635860"/>
              <a:gd name="connsiteY3" fmla="*/ 5165725 h 5165725"/>
              <a:gd name="connsiteX4" fmla="*/ 1705460 w 3635860"/>
              <a:gd name="connsiteY4" fmla="*/ 0 h 5165725"/>
              <a:gd name="connsiteX0" fmla="*/ 1711650 w 3642050"/>
              <a:gd name="connsiteY0" fmla="*/ 0 h 5165725"/>
              <a:gd name="connsiteX1" fmla="*/ 3642050 w 3642050"/>
              <a:gd name="connsiteY1" fmla="*/ 15875 h 5165725"/>
              <a:gd name="connsiteX2" fmla="*/ 3642050 w 3642050"/>
              <a:gd name="connsiteY2" fmla="*/ 5159375 h 5165725"/>
              <a:gd name="connsiteX3" fmla="*/ 105100 w 3642050"/>
              <a:gd name="connsiteY3" fmla="*/ 5165725 h 5165725"/>
              <a:gd name="connsiteX4" fmla="*/ 1711650 w 3642050"/>
              <a:gd name="connsiteY4" fmla="*/ 0 h 5165725"/>
              <a:gd name="connsiteX0" fmla="*/ 1703561 w 3642587"/>
              <a:gd name="connsiteY0" fmla="*/ 0 h 5159255"/>
              <a:gd name="connsiteX1" fmla="*/ 3642587 w 3642587"/>
              <a:gd name="connsiteY1" fmla="*/ 9405 h 5159255"/>
              <a:gd name="connsiteX2" fmla="*/ 3642587 w 3642587"/>
              <a:gd name="connsiteY2" fmla="*/ 5152905 h 5159255"/>
              <a:gd name="connsiteX3" fmla="*/ 105637 w 3642587"/>
              <a:gd name="connsiteY3" fmla="*/ 5159255 h 5159255"/>
              <a:gd name="connsiteX4" fmla="*/ 1703561 w 3642587"/>
              <a:gd name="connsiteY4" fmla="*/ 0 h 5159255"/>
              <a:gd name="connsiteX0" fmla="*/ 1703561 w 3642587"/>
              <a:gd name="connsiteY0" fmla="*/ 0 h 5159255"/>
              <a:gd name="connsiteX1" fmla="*/ 3633961 w 3642587"/>
              <a:gd name="connsiteY1" fmla="*/ 2936 h 5159255"/>
              <a:gd name="connsiteX2" fmla="*/ 3642587 w 3642587"/>
              <a:gd name="connsiteY2" fmla="*/ 5152905 h 5159255"/>
              <a:gd name="connsiteX3" fmla="*/ 105637 w 3642587"/>
              <a:gd name="connsiteY3" fmla="*/ 5159255 h 5159255"/>
              <a:gd name="connsiteX4" fmla="*/ 1703561 w 3642587"/>
              <a:gd name="connsiteY4" fmla="*/ 0 h 5159255"/>
              <a:gd name="connsiteX0" fmla="*/ 1703561 w 3643416"/>
              <a:gd name="connsiteY0" fmla="*/ 0 h 5159255"/>
              <a:gd name="connsiteX1" fmla="*/ 3642587 w 3643416"/>
              <a:gd name="connsiteY1" fmla="*/ 2936 h 5159255"/>
              <a:gd name="connsiteX2" fmla="*/ 3642587 w 3643416"/>
              <a:gd name="connsiteY2" fmla="*/ 5152905 h 5159255"/>
              <a:gd name="connsiteX3" fmla="*/ 105637 w 3643416"/>
              <a:gd name="connsiteY3" fmla="*/ 5159255 h 5159255"/>
              <a:gd name="connsiteX4" fmla="*/ 1703561 w 3643416"/>
              <a:gd name="connsiteY4" fmla="*/ 0 h 515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416" h="5159255">
                <a:moveTo>
                  <a:pt x="1703561" y="0"/>
                </a:moveTo>
                <a:lnTo>
                  <a:pt x="3642587" y="2936"/>
                </a:lnTo>
                <a:cubicBezTo>
                  <a:pt x="3645462" y="1719592"/>
                  <a:pt x="3639712" y="3436249"/>
                  <a:pt x="3642587" y="5152905"/>
                </a:cubicBezTo>
                <a:lnTo>
                  <a:pt x="105637" y="5159255"/>
                </a:lnTo>
                <a:cubicBezTo>
                  <a:pt x="-373788" y="2698630"/>
                  <a:pt x="887586" y="796925"/>
                  <a:pt x="1703561"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rtlCol="0" anchor="t" anchorCtr="0" compatLnSpc="1">
            <a:prstTxWarp prst="textNoShape">
              <a:avLst/>
            </a:prstTxWarp>
          </a:bodyPr>
          <a:lstStyle/>
          <a:p>
            <a:pPr algn="ctr"/>
            <a:endParaRPr lang="en-GB" sz="1800" noProof="0"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733" y="346077"/>
            <a:ext cx="2934193" cy="653175"/>
          </a:xfrm>
          <a:prstGeom prst="rect">
            <a:avLst/>
          </a:prstGeom>
        </p:spPr>
      </p:pic>
    </p:spTree>
    <p:extLst>
      <p:ext uri="{BB962C8B-B14F-4D97-AF65-F5344CB8AC3E}">
        <p14:creationId xmlns:p14="http://schemas.microsoft.com/office/powerpoint/2010/main" val="12609478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re 1"/>
          <p:cNvSpPr>
            <a:spLocks noGrp="1"/>
          </p:cNvSpPr>
          <p:nvPr>
            <p:ph type="title" hasCustomPrompt="1"/>
          </p:nvPr>
        </p:nvSpPr>
        <p:spPr>
          <a:xfrm>
            <a:off x="355687" y="1"/>
            <a:ext cx="11566244" cy="369332"/>
          </a:xfrm>
        </p:spPr>
        <p:txBody>
          <a:bodyPr/>
          <a:lstStyle/>
          <a:p>
            <a:r>
              <a:rPr lang="en-GB" noProof="0" dirty="0"/>
              <a:t>Click to edit Master text styles</a:t>
            </a:r>
          </a:p>
        </p:txBody>
      </p:sp>
      <p:sp>
        <p:nvSpPr>
          <p:cNvPr id="3" name="Espace réservé du contenu 2"/>
          <p:cNvSpPr>
            <a:spLocks noGrp="1"/>
          </p:cNvSpPr>
          <p:nvPr>
            <p:ph idx="1" hasCustomPrompt="1"/>
          </p:nvPr>
        </p:nvSpPr>
        <p:spPr>
          <a:xfrm>
            <a:off x="351723" y="889001"/>
            <a:ext cx="11570208" cy="5130801"/>
          </a:xfrm>
        </p:spPr>
        <p:txBody>
          <a:bodyPr/>
          <a:lstStyle>
            <a:lvl1pPr>
              <a:spcBef>
                <a:spcPts val="600"/>
              </a:spcBef>
              <a:spcAft>
                <a:spcPts val="700"/>
              </a:spcAft>
              <a:buClr>
                <a:schemeClr val="bg2"/>
              </a:buClr>
              <a:defRPr>
                <a:solidFill>
                  <a:schemeClr val="bg2"/>
                </a:solidFill>
              </a:defRPr>
            </a:lvl1pPr>
          </a:lstStyle>
          <a:p>
            <a:pPr lvl="0"/>
            <a:r>
              <a:rPr lang="en-GB" noProof="0" dirty="0"/>
              <a:t>Click to edit Master text styles</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05446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Key mess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FFCA-17A4-4600-A0CB-E384DB307AAD}"/>
              </a:ext>
            </a:extLst>
          </p:cNvPr>
          <p:cNvSpPr>
            <a:spLocks noGrp="1"/>
          </p:cNvSpPr>
          <p:nvPr>
            <p:ph type="title" hasCustomPrompt="1"/>
          </p:nvPr>
        </p:nvSpPr>
        <p:spPr>
          <a:xfrm>
            <a:off x="1776000" y="1145369"/>
            <a:ext cx="8640000" cy="307777"/>
          </a:xfrm>
        </p:spPr>
        <p:txBody>
          <a:bodyPr wrap="square" lIns="0" tIns="0" rIns="0" bIns="0" anchor="t">
            <a:spAutoFit/>
          </a:bodyPr>
          <a:lstStyle>
            <a:lvl1pPr algn="ctr">
              <a:lnSpc>
                <a:spcPct val="100000"/>
              </a:lnSpc>
              <a:defRPr sz="2000" b="1" cap="all" spc="300" baseline="0">
                <a:solidFill>
                  <a:schemeClr val="bg2"/>
                </a:solidFill>
              </a:defRPr>
            </a:lvl1pPr>
          </a:lstStyle>
          <a:p>
            <a:r>
              <a:rPr lang="en-US" dirty="0"/>
              <a:t>Click to edit title</a:t>
            </a:r>
          </a:p>
        </p:txBody>
      </p:sp>
      <p:grpSp>
        <p:nvGrpSpPr>
          <p:cNvPr id="29" name="Group 28">
            <a:extLst>
              <a:ext uri="{FF2B5EF4-FFF2-40B4-BE49-F238E27FC236}">
                <a16:creationId xmlns:a16="http://schemas.microsoft.com/office/drawing/2014/main" id="{C2EF26AE-0E8B-41DE-038A-4F9ED9254CB9}"/>
              </a:ext>
            </a:extLst>
          </p:cNvPr>
          <p:cNvGrpSpPr/>
          <p:nvPr/>
        </p:nvGrpSpPr>
        <p:grpSpPr>
          <a:xfrm>
            <a:off x="5348942" y="1674097"/>
            <a:ext cx="1494116" cy="112014"/>
            <a:chOff x="10939447" y="523240"/>
            <a:chExt cx="1245096" cy="93345"/>
          </a:xfrm>
          <a:solidFill>
            <a:schemeClr val="tx2">
              <a:alpha val="20000"/>
            </a:schemeClr>
          </a:solidFill>
        </p:grpSpPr>
        <p:sp>
          <p:nvSpPr>
            <p:cNvPr id="30" name="Parallelogram 29">
              <a:extLst>
                <a:ext uri="{FF2B5EF4-FFF2-40B4-BE49-F238E27FC236}">
                  <a16:creationId xmlns:a16="http://schemas.microsoft.com/office/drawing/2014/main" id="{5610C1ED-5852-0EE6-FF0A-96F4CB2CE64A}"/>
                </a:ext>
              </a:extLst>
            </p:cNvPr>
            <p:cNvSpPr/>
            <p:nvPr/>
          </p:nvSpPr>
          <p:spPr>
            <a:xfrm>
              <a:off x="1167806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Parallelogram 30">
              <a:extLst>
                <a:ext uri="{FF2B5EF4-FFF2-40B4-BE49-F238E27FC236}">
                  <a16:creationId xmlns:a16="http://schemas.microsoft.com/office/drawing/2014/main" id="{343AB0C8-5813-3A04-543A-A355379EE61C}"/>
                </a:ext>
              </a:extLst>
            </p:cNvPr>
            <p:cNvSpPr/>
            <p:nvPr/>
          </p:nvSpPr>
          <p:spPr>
            <a:xfrm>
              <a:off x="11721511"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Parallelogram 31">
              <a:extLst>
                <a:ext uri="{FF2B5EF4-FFF2-40B4-BE49-F238E27FC236}">
                  <a16:creationId xmlns:a16="http://schemas.microsoft.com/office/drawing/2014/main" id="{E08D21E0-3ECF-9B08-C7A1-D04373449761}"/>
                </a:ext>
              </a:extLst>
            </p:cNvPr>
            <p:cNvSpPr/>
            <p:nvPr/>
          </p:nvSpPr>
          <p:spPr>
            <a:xfrm>
              <a:off x="11764959"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Parallelogram 32">
              <a:extLst>
                <a:ext uri="{FF2B5EF4-FFF2-40B4-BE49-F238E27FC236}">
                  <a16:creationId xmlns:a16="http://schemas.microsoft.com/office/drawing/2014/main" id="{9B6977C8-7F75-2A95-BA16-F0DBEB1C637D}"/>
                </a:ext>
              </a:extLst>
            </p:cNvPr>
            <p:cNvSpPr/>
            <p:nvPr/>
          </p:nvSpPr>
          <p:spPr>
            <a:xfrm>
              <a:off x="1180840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Parallelogram 33">
              <a:extLst>
                <a:ext uri="{FF2B5EF4-FFF2-40B4-BE49-F238E27FC236}">
                  <a16:creationId xmlns:a16="http://schemas.microsoft.com/office/drawing/2014/main" id="{9E1621F6-18AB-1F9C-E8A6-615290F012C1}"/>
                </a:ext>
              </a:extLst>
            </p:cNvPr>
            <p:cNvSpPr/>
            <p:nvPr/>
          </p:nvSpPr>
          <p:spPr>
            <a:xfrm>
              <a:off x="1185185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arallelogram 34">
              <a:extLst>
                <a:ext uri="{FF2B5EF4-FFF2-40B4-BE49-F238E27FC236}">
                  <a16:creationId xmlns:a16="http://schemas.microsoft.com/office/drawing/2014/main" id="{D7F90642-BEFD-C7CC-0AB6-542F734EC6BB}"/>
                </a:ext>
              </a:extLst>
            </p:cNvPr>
            <p:cNvSpPr/>
            <p:nvPr/>
          </p:nvSpPr>
          <p:spPr>
            <a:xfrm>
              <a:off x="1189530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Parallelogram 35">
              <a:extLst>
                <a:ext uri="{FF2B5EF4-FFF2-40B4-BE49-F238E27FC236}">
                  <a16:creationId xmlns:a16="http://schemas.microsoft.com/office/drawing/2014/main" id="{C0FAD3C7-8B5D-D594-47C6-8C4075EEDA84}"/>
                </a:ext>
              </a:extLst>
            </p:cNvPr>
            <p:cNvSpPr/>
            <p:nvPr/>
          </p:nvSpPr>
          <p:spPr>
            <a:xfrm>
              <a:off x="11938751"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Parallelogram 36">
              <a:extLst>
                <a:ext uri="{FF2B5EF4-FFF2-40B4-BE49-F238E27FC236}">
                  <a16:creationId xmlns:a16="http://schemas.microsoft.com/office/drawing/2014/main" id="{EBCFCA6E-4C9C-8F1B-7470-1E3A399E1C0B}"/>
                </a:ext>
              </a:extLst>
            </p:cNvPr>
            <p:cNvSpPr/>
            <p:nvPr/>
          </p:nvSpPr>
          <p:spPr>
            <a:xfrm>
              <a:off x="11982199"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Parallelogram 37">
              <a:extLst>
                <a:ext uri="{FF2B5EF4-FFF2-40B4-BE49-F238E27FC236}">
                  <a16:creationId xmlns:a16="http://schemas.microsoft.com/office/drawing/2014/main" id="{E455C98B-94C3-7DBA-72EF-5946B8FC5659}"/>
                </a:ext>
              </a:extLst>
            </p:cNvPr>
            <p:cNvSpPr/>
            <p:nvPr/>
          </p:nvSpPr>
          <p:spPr>
            <a:xfrm>
              <a:off x="1202564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Parallelogram 38">
              <a:extLst>
                <a:ext uri="{FF2B5EF4-FFF2-40B4-BE49-F238E27FC236}">
                  <a16:creationId xmlns:a16="http://schemas.microsoft.com/office/drawing/2014/main" id="{F6AECC36-A0CF-C556-EE65-AD7EC9BC4088}"/>
                </a:ext>
              </a:extLst>
            </p:cNvPr>
            <p:cNvSpPr/>
            <p:nvPr/>
          </p:nvSpPr>
          <p:spPr>
            <a:xfrm>
              <a:off x="1206909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arallelogram 39">
              <a:extLst>
                <a:ext uri="{FF2B5EF4-FFF2-40B4-BE49-F238E27FC236}">
                  <a16:creationId xmlns:a16="http://schemas.microsoft.com/office/drawing/2014/main" id="{193D1796-0A04-4EBA-1454-F2C704880D8A}"/>
                </a:ext>
              </a:extLst>
            </p:cNvPr>
            <p:cNvSpPr/>
            <p:nvPr/>
          </p:nvSpPr>
          <p:spPr>
            <a:xfrm>
              <a:off x="1211254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Parallelogram 40">
              <a:extLst>
                <a:ext uri="{FF2B5EF4-FFF2-40B4-BE49-F238E27FC236}">
                  <a16:creationId xmlns:a16="http://schemas.microsoft.com/office/drawing/2014/main" id="{444A5F82-1CC1-2723-36BD-5E6A8DD02DB5}"/>
                </a:ext>
              </a:extLst>
            </p:cNvPr>
            <p:cNvSpPr/>
            <p:nvPr/>
          </p:nvSpPr>
          <p:spPr>
            <a:xfrm rot="10800000">
              <a:off x="1137392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Parallelogram 41">
              <a:extLst>
                <a:ext uri="{FF2B5EF4-FFF2-40B4-BE49-F238E27FC236}">
                  <a16:creationId xmlns:a16="http://schemas.microsoft.com/office/drawing/2014/main" id="{35EC8A17-161A-52F3-F4A9-DBBB86DC6C17}"/>
                </a:ext>
              </a:extLst>
            </p:cNvPr>
            <p:cNvSpPr/>
            <p:nvPr/>
          </p:nvSpPr>
          <p:spPr>
            <a:xfrm rot="10800000">
              <a:off x="11330479"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Parallelogram 42">
              <a:extLst>
                <a:ext uri="{FF2B5EF4-FFF2-40B4-BE49-F238E27FC236}">
                  <a16:creationId xmlns:a16="http://schemas.microsoft.com/office/drawing/2014/main" id="{2D794AC1-E3B5-5BC5-50D1-03D1CB2EA924}"/>
                </a:ext>
              </a:extLst>
            </p:cNvPr>
            <p:cNvSpPr/>
            <p:nvPr/>
          </p:nvSpPr>
          <p:spPr>
            <a:xfrm rot="10800000">
              <a:off x="11287031"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Parallelogram 43">
              <a:extLst>
                <a:ext uri="{FF2B5EF4-FFF2-40B4-BE49-F238E27FC236}">
                  <a16:creationId xmlns:a16="http://schemas.microsoft.com/office/drawing/2014/main" id="{FB7F060C-DB78-A9F5-E90C-C2F144895061}"/>
                </a:ext>
              </a:extLst>
            </p:cNvPr>
            <p:cNvSpPr/>
            <p:nvPr/>
          </p:nvSpPr>
          <p:spPr>
            <a:xfrm rot="10800000">
              <a:off x="1124358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Parallelogram 44">
              <a:extLst>
                <a:ext uri="{FF2B5EF4-FFF2-40B4-BE49-F238E27FC236}">
                  <a16:creationId xmlns:a16="http://schemas.microsoft.com/office/drawing/2014/main" id="{EE4882FB-4370-85AD-7574-1A4373173CA0}"/>
                </a:ext>
              </a:extLst>
            </p:cNvPr>
            <p:cNvSpPr/>
            <p:nvPr/>
          </p:nvSpPr>
          <p:spPr>
            <a:xfrm rot="10800000">
              <a:off x="1120013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Parallelogram 45">
              <a:extLst>
                <a:ext uri="{FF2B5EF4-FFF2-40B4-BE49-F238E27FC236}">
                  <a16:creationId xmlns:a16="http://schemas.microsoft.com/office/drawing/2014/main" id="{3C23D4FE-47CE-BC47-7291-20E7D63B222D}"/>
                </a:ext>
              </a:extLst>
            </p:cNvPr>
            <p:cNvSpPr/>
            <p:nvPr/>
          </p:nvSpPr>
          <p:spPr>
            <a:xfrm rot="10800000">
              <a:off x="1115668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Parallelogram 46">
              <a:extLst>
                <a:ext uri="{FF2B5EF4-FFF2-40B4-BE49-F238E27FC236}">
                  <a16:creationId xmlns:a16="http://schemas.microsoft.com/office/drawing/2014/main" id="{0C8F840B-5FA1-787F-A5ED-AF39E9BC9521}"/>
                </a:ext>
              </a:extLst>
            </p:cNvPr>
            <p:cNvSpPr/>
            <p:nvPr/>
          </p:nvSpPr>
          <p:spPr>
            <a:xfrm rot="10800000">
              <a:off x="11113239"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Parallelogram 47">
              <a:extLst>
                <a:ext uri="{FF2B5EF4-FFF2-40B4-BE49-F238E27FC236}">
                  <a16:creationId xmlns:a16="http://schemas.microsoft.com/office/drawing/2014/main" id="{672792F1-9E05-B63F-2DEA-A5DE0295C132}"/>
                </a:ext>
              </a:extLst>
            </p:cNvPr>
            <p:cNvSpPr/>
            <p:nvPr/>
          </p:nvSpPr>
          <p:spPr>
            <a:xfrm rot="10800000">
              <a:off x="11069791"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Parallelogram 48">
              <a:extLst>
                <a:ext uri="{FF2B5EF4-FFF2-40B4-BE49-F238E27FC236}">
                  <a16:creationId xmlns:a16="http://schemas.microsoft.com/office/drawing/2014/main" id="{757632A1-2A6B-1A61-CED7-6AC55E3AE4FE}"/>
                </a:ext>
              </a:extLst>
            </p:cNvPr>
            <p:cNvSpPr/>
            <p:nvPr/>
          </p:nvSpPr>
          <p:spPr>
            <a:xfrm rot="10800000">
              <a:off x="1102634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Parallelogram 49">
              <a:extLst>
                <a:ext uri="{FF2B5EF4-FFF2-40B4-BE49-F238E27FC236}">
                  <a16:creationId xmlns:a16="http://schemas.microsoft.com/office/drawing/2014/main" id="{4CD700AC-2950-4BD9-AEA9-F649F9BFAE92}"/>
                </a:ext>
              </a:extLst>
            </p:cNvPr>
            <p:cNvSpPr/>
            <p:nvPr/>
          </p:nvSpPr>
          <p:spPr>
            <a:xfrm rot="10800000">
              <a:off x="1098289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Parallelogram 50">
              <a:extLst>
                <a:ext uri="{FF2B5EF4-FFF2-40B4-BE49-F238E27FC236}">
                  <a16:creationId xmlns:a16="http://schemas.microsoft.com/office/drawing/2014/main" id="{BBA817A4-A3E4-94CB-83C3-D6F767DA3FEE}"/>
                </a:ext>
              </a:extLst>
            </p:cNvPr>
            <p:cNvSpPr/>
            <p:nvPr/>
          </p:nvSpPr>
          <p:spPr>
            <a:xfrm rot="10800000">
              <a:off x="1093944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Parallelogram 51">
              <a:extLst>
                <a:ext uri="{FF2B5EF4-FFF2-40B4-BE49-F238E27FC236}">
                  <a16:creationId xmlns:a16="http://schemas.microsoft.com/office/drawing/2014/main" id="{225BDD9E-FD33-866E-6890-16110B571DB3}"/>
                </a:ext>
              </a:extLst>
            </p:cNvPr>
            <p:cNvSpPr/>
            <p:nvPr/>
          </p:nvSpPr>
          <p:spPr>
            <a:xfrm>
              <a:off x="1141737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Parallelogram 52">
              <a:extLst>
                <a:ext uri="{FF2B5EF4-FFF2-40B4-BE49-F238E27FC236}">
                  <a16:creationId xmlns:a16="http://schemas.microsoft.com/office/drawing/2014/main" id="{F2C15A61-EF71-9795-61EF-8C1617508400}"/>
                </a:ext>
              </a:extLst>
            </p:cNvPr>
            <p:cNvSpPr/>
            <p:nvPr/>
          </p:nvSpPr>
          <p:spPr>
            <a:xfrm>
              <a:off x="11460823"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Parallelogram 53">
              <a:extLst>
                <a:ext uri="{FF2B5EF4-FFF2-40B4-BE49-F238E27FC236}">
                  <a16:creationId xmlns:a16="http://schemas.microsoft.com/office/drawing/2014/main" id="{7E632C2E-006D-D2F7-A5C6-ACAAB3CF37B9}"/>
                </a:ext>
              </a:extLst>
            </p:cNvPr>
            <p:cNvSpPr/>
            <p:nvPr/>
          </p:nvSpPr>
          <p:spPr>
            <a:xfrm>
              <a:off x="11504271"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Parallelogram 54">
              <a:extLst>
                <a:ext uri="{FF2B5EF4-FFF2-40B4-BE49-F238E27FC236}">
                  <a16:creationId xmlns:a16="http://schemas.microsoft.com/office/drawing/2014/main" id="{E1020044-98D4-DCF6-BADA-41E402526BB2}"/>
                </a:ext>
              </a:extLst>
            </p:cNvPr>
            <p:cNvSpPr/>
            <p:nvPr/>
          </p:nvSpPr>
          <p:spPr>
            <a:xfrm>
              <a:off x="11547719"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Parallelogram 55">
              <a:extLst>
                <a:ext uri="{FF2B5EF4-FFF2-40B4-BE49-F238E27FC236}">
                  <a16:creationId xmlns:a16="http://schemas.microsoft.com/office/drawing/2014/main" id="{930D4332-77DE-1477-2E43-28E85958F0DC}"/>
                </a:ext>
              </a:extLst>
            </p:cNvPr>
            <p:cNvSpPr/>
            <p:nvPr/>
          </p:nvSpPr>
          <p:spPr>
            <a:xfrm>
              <a:off x="11634615"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Parallelogram 56">
              <a:extLst>
                <a:ext uri="{FF2B5EF4-FFF2-40B4-BE49-F238E27FC236}">
                  <a16:creationId xmlns:a16="http://schemas.microsoft.com/office/drawing/2014/main" id="{BDAAD660-5966-CDA2-8611-352F8D64C694}"/>
                </a:ext>
              </a:extLst>
            </p:cNvPr>
            <p:cNvSpPr/>
            <p:nvPr/>
          </p:nvSpPr>
          <p:spPr>
            <a:xfrm>
              <a:off x="11591167" y="523240"/>
              <a:ext cx="72000" cy="93345"/>
            </a:xfrm>
            <a:prstGeom prst="parallelogram">
              <a:avLst>
                <a:gd name="adj" fmla="val 87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ext Placeholder 3">
            <a:extLst>
              <a:ext uri="{FF2B5EF4-FFF2-40B4-BE49-F238E27FC236}">
                <a16:creationId xmlns:a16="http://schemas.microsoft.com/office/drawing/2014/main" id="{A37D7629-7829-1ACA-7FA5-F08FD2F78C6D}"/>
              </a:ext>
            </a:extLst>
          </p:cNvPr>
          <p:cNvSpPr>
            <a:spLocks noGrp="1"/>
          </p:cNvSpPr>
          <p:nvPr>
            <p:ph type="body" sz="quarter" idx="10"/>
          </p:nvPr>
        </p:nvSpPr>
        <p:spPr>
          <a:xfrm>
            <a:off x="1776000" y="2007061"/>
            <a:ext cx="8640000" cy="2125190"/>
          </a:xfrm>
        </p:spPr>
        <p:txBody>
          <a:bodyPr anchor="ctr"/>
          <a:lstStyle>
            <a:lvl1pPr marL="0" indent="0" algn="ctr">
              <a:lnSpc>
                <a:spcPct val="100000"/>
              </a:lnSpc>
              <a:buFont typeface="Arial" panose="020B0604020202020204" pitchFamily="34" charset="0"/>
              <a:buNone/>
              <a:defRPr sz="2000" b="0">
                <a:solidFill>
                  <a:schemeClr val="tx2"/>
                </a:solidFill>
              </a:defRPr>
            </a:lvl1pPr>
            <a:lvl2pPr marL="0" indent="0">
              <a:buNone/>
              <a:defRPr/>
            </a:lvl2pPr>
            <a:lvl3pPr marL="360000" indent="0">
              <a:buNone/>
              <a:defRPr/>
            </a:lvl3pPr>
            <a:lvl4pPr marL="576000" indent="0">
              <a:buNone/>
              <a:defRPr/>
            </a:lvl4pPr>
            <a:lvl5pPr marL="828000" indent="0">
              <a:buNone/>
              <a:defRPr/>
            </a:lvl5pPr>
          </a:lstStyle>
          <a:p>
            <a:pPr lvl="0"/>
            <a:r>
              <a:rPr lang="en-US"/>
              <a:t>Click to edit Master text styles</a:t>
            </a:r>
          </a:p>
        </p:txBody>
      </p:sp>
      <p:pic>
        <p:nvPicPr>
          <p:cNvPr id="8" name="Picture 7">
            <a:extLst>
              <a:ext uri="{FF2B5EF4-FFF2-40B4-BE49-F238E27FC236}">
                <a16:creationId xmlns:a16="http://schemas.microsoft.com/office/drawing/2014/main" id="{9DAC3082-5820-F339-AA95-CC102FC67AC3}"/>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4977851"/>
            <a:ext cx="12192000" cy="1049842"/>
          </a:xfrm>
          <a:prstGeom prst="rect">
            <a:avLst/>
          </a:prstGeom>
        </p:spPr>
      </p:pic>
    </p:spTree>
    <p:extLst>
      <p:ext uri="{BB962C8B-B14F-4D97-AF65-F5344CB8AC3E}">
        <p14:creationId xmlns:p14="http://schemas.microsoft.com/office/powerpoint/2010/main" val="85447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FFCA-17A4-4600-A0CB-E384DB307AAD}"/>
              </a:ext>
            </a:extLst>
          </p:cNvPr>
          <p:cNvSpPr>
            <a:spLocks noGrp="1"/>
          </p:cNvSpPr>
          <p:nvPr>
            <p:ph type="title"/>
          </p:nvPr>
        </p:nvSpPr>
        <p:spPr>
          <a:xfrm>
            <a:off x="588000" y="360000"/>
            <a:ext cx="11016000" cy="369332"/>
          </a:xfrm>
        </p:spPr>
        <p:txBody>
          <a:bodyPr wrap="square" lIns="0" tIns="0" rIns="0" bIns="0" anchor="t">
            <a:spAutoFit/>
          </a:bodyPr>
          <a:lstStyle>
            <a:lvl1pPr>
              <a:lnSpc>
                <a:spcPct val="100000"/>
              </a:lnSpc>
              <a:defRPr sz="2400" b="1">
                <a:solidFill>
                  <a:schemeClr val="tx2"/>
                </a:solidFill>
              </a:defRPr>
            </a:lvl1pPr>
          </a:lstStyle>
          <a:p>
            <a:r>
              <a:rPr lang="en-US"/>
              <a:t>Click to edit Master title style</a:t>
            </a:r>
            <a:endParaRPr lang="en-US" dirty="0"/>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0"/>
            <a:ext cx="920602" cy="112014"/>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80289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24D4E34D-C781-5CAC-ECB4-7C789CB39AC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5162352"/>
            <a:ext cx="12192000" cy="872065"/>
          </a:xfrm>
          <a:prstGeom prst="rect">
            <a:avLst/>
          </a:prstGeom>
        </p:spPr>
      </p:pic>
      <p:sp>
        <p:nvSpPr>
          <p:cNvPr id="2" name="Title 1">
            <a:extLst>
              <a:ext uri="{FF2B5EF4-FFF2-40B4-BE49-F238E27FC236}">
                <a16:creationId xmlns:a16="http://schemas.microsoft.com/office/drawing/2014/main" id="{D89FFFCA-17A4-4600-A0CB-E384DB307AAD}"/>
              </a:ext>
            </a:extLst>
          </p:cNvPr>
          <p:cNvSpPr>
            <a:spLocks noGrp="1"/>
          </p:cNvSpPr>
          <p:nvPr>
            <p:ph type="title"/>
          </p:nvPr>
        </p:nvSpPr>
        <p:spPr>
          <a:xfrm>
            <a:off x="588000" y="360000"/>
            <a:ext cx="11016000" cy="369332"/>
          </a:xfrm>
        </p:spPr>
        <p:txBody>
          <a:bodyPr wrap="square" lIns="0" tIns="0" rIns="0" bIns="0" anchor="t">
            <a:spAutoFit/>
          </a:bodyPr>
          <a:lstStyle>
            <a:lvl1pPr>
              <a:lnSpc>
                <a:spcPct val="100000"/>
              </a:lnSpc>
              <a:defRPr sz="2400" b="1">
                <a:solidFill>
                  <a:schemeClr val="tx2"/>
                </a:solidFill>
              </a:defRPr>
            </a:lvl1pPr>
          </a:lstStyle>
          <a:p>
            <a:r>
              <a:rPr lang="en-US"/>
              <a:t>Click to edit Master title style</a:t>
            </a:r>
            <a:endParaRPr lang="en-US" dirty="0"/>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0"/>
            <a:ext cx="920602" cy="112014"/>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 name="Text Placeholder 4">
            <a:extLst>
              <a:ext uri="{FF2B5EF4-FFF2-40B4-BE49-F238E27FC236}">
                <a16:creationId xmlns:a16="http://schemas.microsoft.com/office/drawing/2014/main" id="{303C4B28-B831-4A30-8ED4-06948102CA97}"/>
              </a:ext>
            </a:extLst>
          </p:cNvPr>
          <p:cNvSpPr>
            <a:spLocks noGrp="1"/>
          </p:cNvSpPr>
          <p:nvPr>
            <p:ph type="body" sz="quarter" idx="13"/>
          </p:nvPr>
        </p:nvSpPr>
        <p:spPr>
          <a:xfrm>
            <a:off x="588000" y="1064645"/>
            <a:ext cx="11016000" cy="4540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336213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icture + 1 Text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FFCA-17A4-4600-A0CB-E384DB307AAD}"/>
              </a:ext>
            </a:extLst>
          </p:cNvPr>
          <p:cNvSpPr>
            <a:spLocks noGrp="1"/>
          </p:cNvSpPr>
          <p:nvPr>
            <p:ph type="title" hasCustomPrompt="1"/>
          </p:nvPr>
        </p:nvSpPr>
        <p:spPr>
          <a:xfrm>
            <a:off x="6358800" y="756000"/>
            <a:ext cx="5245200" cy="738664"/>
          </a:xfrm>
        </p:spPr>
        <p:txBody>
          <a:bodyPr wrap="square" lIns="0" tIns="0" rIns="0" bIns="0" anchor="t">
            <a:spAutoFit/>
          </a:bodyPr>
          <a:lstStyle>
            <a:lvl1pPr>
              <a:lnSpc>
                <a:spcPct val="100000"/>
              </a:lnSpc>
              <a:defRPr sz="2400" b="1">
                <a:solidFill>
                  <a:schemeClr val="tx2"/>
                </a:solidFill>
              </a:defRPr>
            </a:lvl1pPr>
          </a:lstStyle>
          <a:p>
            <a:r>
              <a:rPr lang="en-US" dirty="0"/>
              <a:t>Click to edit Master title style</a:t>
            </a:r>
            <a:br>
              <a:rPr lang="en-US" dirty="0"/>
            </a:br>
            <a:r>
              <a:rPr lang="en-US" dirty="0"/>
              <a:t>Up to two lines</a:t>
            </a:r>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0"/>
            <a:ext cx="920602" cy="112014"/>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 name="Text Placeholder 4">
            <a:extLst>
              <a:ext uri="{FF2B5EF4-FFF2-40B4-BE49-F238E27FC236}">
                <a16:creationId xmlns:a16="http://schemas.microsoft.com/office/drawing/2014/main" id="{303C4B28-B831-4A30-8ED4-06948102CA97}"/>
              </a:ext>
            </a:extLst>
          </p:cNvPr>
          <p:cNvSpPr>
            <a:spLocks noGrp="1"/>
          </p:cNvSpPr>
          <p:nvPr>
            <p:ph type="body" sz="quarter" idx="13"/>
          </p:nvPr>
        </p:nvSpPr>
        <p:spPr>
          <a:xfrm>
            <a:off x="6358800" y="1829976"/>
            <a:ext cx="5245200" cy="37746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37" name="Picture Placeholder 36">
            <a:extLst>
              <a:ext uri="{FF2B5EF4-FFF2-40B4-BE49-F238E27FC236}">
                <a16:creationId xmlns:a16="http://schemas.microsoft.com/office/drawing/2014/main" id="{48237A6D-51C3-E355-8308-D596CBF1D5A8}"/>
              </a:ext>
            </a:extLst>
          </p:cNvPr>
          <p:cNvSpPr>
            <a:spLocks noGrp="1"/>
          </p:cNvSpPr>
          <p:nvPr>
            <p:ph type="pic" sz="quarter" idx="14"/>
          </p:nvPr>
        </p:nvSpPr>
        <p:spPr>
          <a:xfrm>
            <a:off x="587998" y="756000"/>
            <a:ext cx="5245200" cy="4848670"/>
          </a:xfrm>
          <a:custGeom>
            <a:avLst/>
            <a:gdLst>
              <a:gd name="connsiteX0" fmla="*/ 4428704 w 5245200"/>
              <a:gd name="connsiteY0" fmla="*/ 4648972 h 4848670"/>
              <a:gd name="connsiteX1" fmla="*/ 4375398 w 5245200"/>
              <a:gd name="connsiteY1" fmla="*/ 4702972 h 4848670"/>
              <a:gd name="connsiteX2" fmla="*/ 4989488 w 5245200"/>
              <a:gd name="connsiteY2" fmla="*/ 4702972 h 4848670"/>
              <a:gd name="connsiteX3" fmla="*/ 5042794 w 5245200"/>
              <a:gd name="connsiteY3" fmla="*/ 4648972 h 4848670"/>
              <a:gd name="connsiteX4" fmla="*/ 259681 w 5245200"/>
              <a:gd name="connsiteY4" fmla="*/ 147616 h 4848670"/>
              <a:gd name="connsiteX5" fmla="*/ 206375 w 5245200"/>
              <a:gd name="connsiteY5" fmla="*/ 201616 h 4848670"/>
              <a:gd name="connsiteX6" fmla="*/ 820465 w 5245200"/>
              <a:gd name="connsiteY6" fmla="*/ 201616 h 4848670"/>
              <a:gd name="connsiteX7" fmla="*/ 873771 w 5245200"/>
              <a:gd name="connsiteY7" fmla="*/ 147616 h 4848670"/>
              <a:gd name="connsiteX8" fmla="*/ 203208 w 5245200"/>
              <a:gd name="connsiteY8" fmla="*/ 0 h 4848670"/>
              <a:gd name="connsiteX9" fmla="*/ 5245200 w 5245200"/>
              <a:gd name="connsiteY9" fmla="*/ 0 h 4848670"/>
              <a:gd name="connsiteX10" fmla="*/ 5245200 w 5245200"/>
              <a:gd name="connsiteY10" fmla="*/ 4645462 h 4848670"/>
              <a:gd name="connsiteX11" fmla="*/ 5041992 w 5245200"/>
              <a:gd name="connsiteY11" fmla="*/ 4848670 h 4848670"/>
              <a:gd name="connsiteX12" fmla="*/ 0 w 5245200"/>
              <a:gd name="connsiteY12" fmla="*/ 4848670 h 4848670"/>
              <a:gd name="connsiteX13" fmla="*/ 0 w 5245200"/>
              <a:gd name="connsiteY13" fmla="*/ 203208 h 484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5200" h="4848670">
                <a:moveTo>
                  <a:pt x="4428704" y="4648972"/>
                </a:moveTo>
                <a:lnTo>
                  <a:pt x="4375398" y="4702972"/>
                </a:lnTo>
                <a:lnTo>
                  <a:pt x="4989488" y="4702972"/>
                </a:lnTo>
                <a:lnTo>
                  <a:pt x="5042794" y="4648972"/>
                </a:lnTo>
                <a:close/>
                <a:moveTo>
                  <a:pt x="259681" y="147616"/>
                </a:moveTo>
                <a:lnTo>
                  <a:pt x="206375" y="201616"/>
                </a:lnTo>
                <a:lnTo>
                  <a:pt x="820465" y="201616"/>
                </a:lnTo>
                <a:lnTo>
                  <a:pt x="873771" y="147616"/>
                </a:lnTo>
                <a:close/>
                <a:moveTo>
                  <a:pt x="203208" y="0"/>
                </a:moveTo>
                <a:lnTo>
                  <a:pt x="5245200" y="0"/>
                </a:lnTo>
                <a:lnTo>
                  <a:pt x="5245200" y="4645462"/>
                </a:lnTo>
                <a:lnTo>
                  <a:pt x="5041992" y="4848670"/>
                </a:lnTo>
                <a:lnTo>
                  <a:pt x="0" y="4848670"/>
                </a:lnTo>
                <a:lnTo>
                  <a:pt x="0" y="203208"/>
                </a:lnTo>
                <a:close/>
              </a:path>
            </a:pathLst>
          </a:custGeom>
          <a:solidFill>
            <a:srgbClr val="ECECEF"/>
          </a:solidFill>
        </p:spPr>
        <p:txBody>
          <a:bodyPr wrap="square" anchor="ctr">
            <a:noAutofit/>
          </a:bodyPr>
          <a:lstStyle>
            <a:lvl1pPr marL="0" indent="0" algn="ctr">
              <a:buFont typeface="Arial" panose="020B0604020202020204" pitchFamily="34" charset="0"/>
              <a:buNone/>
              <a:defRPr>
                <a:solidFill>
                  <a:schemeClr val="accent2"/>
                </a:solidFill>
              </a:defRPr>
            </a:lvl1pPr>
          </a:lstStyle>
          <a:p>
            <a:r>
              <a:rPr lang="en-US"/>
              <a:t>Click icon to add picture</a:t>
            </a:r>
            <a:endParaRPr lang="en-GB"/>
          </a:p>
        </p:txBody>
      </p:sp>
    </p:spTree>
    <p:extLst>
      <p:ext uri="{BB962C8B-B14F-4D97-AF65-F5344CB8AC3E}">
        <p14:creationId xmlns:p14="http://schemas.microsoft.com/office/powerpoint/2010/main" val="156545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Text columns">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C8F1ED06-ABC9-15DE-3DFC-435FFD6830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5162352"/>
            <a:ext cx="12192000" cy="872065"/>
          </a:xfrm>
          <a:prstGeom prst="rect">
            <a:avLst/>
          </a:prstGeom>
        </p:spPr>
      </p:pic>
      <p:grpSp>
        <p:nvGrpSpPr>
          <p:cNvPr id="7" name="Group 6">
            <a:extLst>
              <a:ext uri="{FF2B5EF4-FFF2-40B4-BE49-F238E27FC236}">
                <a16:creationId xmlns:a16="http://schemas.microsoft.com/office/drawing/2014/main" id="{44FED07F-1D90-4D46-8347-34173E4881EE}"/>
              </a:ext>
            </a:extLst>
          </p:cNvPr>
          <p:cNvGrpSpPr/>
          <p:nvPr/>
        </p:nvGrpSpPr>
        <p:grpSpPr>
          <a:xfrm>
            <a:off x="588000" y="0"/>
            <a:ext cx="920602" cy="112014"/>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5" name="Title 1">
            <a:extLst>
              <a:ext uri="{FF2B5EF4-FFF2-40B4-BE49-F238E27FC236}">
                <a16:creationId xmlns:a16="http://schemas.microsoft.com/office/drawing/2014/main" id="{20293324-1149-B295-29CD-5907E61314E5}"/>
              </a:ext>
            </a:extLst>
          </p:cNvPr>
          <p:cNvSpPr>
            <a:spLocks noGrp="1"/>
          </p:cNvSpPr>
          <p:nvPr>
            <p:ph type="title"/>
          </p:nvPr>
        </p:nvSpPr>
        <p:spPr>
          <a:xfrm>
            <a:off x="588000" y="360000"/>
            <a:ext cx="11016000" cy="369332"/>
          </a:xfrm>
        </p:spPr>
        <p:txBody>
          <a:bodyPr wrap="square" lIns="0" tIns="0" rIns="0" bIns="0" anchor="t">
            <a:spAutoFit/>
          </a:bodyPr>
          <a:lstStyle>
            <a:lvl1pPr>
              <a:lnSpc>
                <a:spcPct val="100000"/>
              </a:lnSpc>
              <a:defRPr sz="2400" b="1">
                <a:solidFill>
                  <a:schemeClr val="tx2"/>
                </a:solidFill>
              </a:defRPr>
            </a:lvl1pPr>
          </a:lstStyle>
          <a:p>
            <a:r>
              <a:rPr lang="en-US"/>
              <a:t>Click to edit Master title style</a:t>
            </a:r>
            <a:endParaRPr lang="en-US" dirty="0"/>
          </a:p>
        </p:txBody>
      </p:sp>
      <p:sp>
        <p:nvSpPr>
          <p:cNvPr id="27" name="Text Placeholder 4">
            <a:extLst>
              <a:ext uri="{FF2B5EF4-FFF2-40B4-BE49-F238E27FC236}">
                <a16:creationId xmlns:a16="http://schemas.microsoft.com/office/drawing/2014/main" id="{64252BFC-0528-6EFD-CF4B-B68A893B9275}"/>
              </a:ext>
            </a:extLst>
          </p:cNvPr>
          <p:cNvSpPr>
            <a:spLocks noGrp="1"/>
          </p:cNvSpPr>
          <p:nvPr>
            <p:ph type="body" sz="quarter" idx="14"/>
          </p:nvPr>
        </p:nvSpPr>
        <p:spPr>
          <a:xfrm>
            <a:off x="6358800" y="1064645"/>
            <a:ext cx="5245200" cy="4540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28" name="Text Placeholder 4">
            <a:extLst>
              <a:ext uri="{FF2B5EF4-FFF2-40B4-BE49-F238E27FC236}">
                <a16:creationId xmlns:a16="http://schemas.microsoft.com/office/drawing/2014/main" id="{8459AC29-496E-A828-081B-C03AC6C093CC}"/>
              </a:ext>
            </a:extLst>
          </p:cNvPr>
          <p:cNvSpPr>
            <a:spLocks noGrp="1"/>
          </p:cNvSpPr>
          <p:nvPr>
            <p:ph type="body" sz="quarter" idx="15"/>
          </p:nvPr>
        </p:nvSpPr>
        <p:spPr>
          <a:xfrm>
            <a:off x="588000" y="1064645"/>
            <a:ext cx="5245200" cy="4540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420025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images">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1DFFA7BA-8B92-63C7-0617-55EAC8E11BCE}"/>
              </a:ext>
            </a:extLst>
          </p:cNvPr>
          <p:cNvSpPr>
            <a:spLocks noGrp="1"/>
          </p:cNvSpPr>
          <p:nvPr>
            <p:ph type="pic" sz="quarter" idx="18"/>
          </p:nvPr>
        </p:nvSpPr>
        <p:spPr>
          <a:xfrm>
            <a:off x="4599601" y="3041650"/>
            <a:ext cx="4420461" cy="3049270"/>
          </a:xfrm>
          <a:custGeom>
            <a:avLst/>
            <a:gdLst>
              <a:gd name="connsiteX0" fmla="*/ 1632332 w 4420461"/>
              <a:gd name="connsiteY0" fmla="*/ 0 h 3041650"/>
              <a:gd name="connsiteX1" fmla="*/ 4420461 w 4420461"/>
              <a:gd name="connsiteY1" fmla="*/ 0 h 3041650"/>
              <a:gd name="connsiteX2" fmla="*/ 2788129 w 4420461"/>
              <a:gd name="connsiteY2" fmla="*/ 3041650 h 3041650"/>
              <a:gd name="connsiteX3" fmla="*/ 0 w 4420461"/>
              <a:gd name="connsiteY3" fmla="*/ 3041650 h 3041650"/>
            </a:gdLst>
            <a:ahLst/>
            <a:cxnLst>
              <a:cxn ang="0">
                <a:pos x="connsiteX0" y="connsiteY0"/>
              </a:cxn>
              <a:cxn ang="0">
                <a:pos x="connsiteX1" y="connsiteY1"/>
              </a:cxn>
              <a:cxn ang="0">
                <a:pos x="connsiteX2" y="connsiteY2"/>
              </a:cxn>
              <a:cxn ang="0">
                <a:pos x="connsiteX3" y="connsiteY3"/>
              </a:cxn>
            </a:cxnLst>
            <a:rect l="l" t="t" r="r" b="b"/>
            <a:pathLst>
              <a:path w="4420461" h="3041650">
                <a:moveTo>
                  <a:pt x="1632332" y="0"/>
                </a:moveTo>
                <a:lnTo>
                  <a:pt x="4420461" y="0"/>
                </a:lnTo>
                <a:lnTo>
                  <a:pt x="2788129" y="3041650"/>
                </a:lnTo>
                <a:lnTo>
                  <a:pt x="0" y="3041650"/>
                </a:lnTo>
                <a:close/>
              </a:path>
            </a:pathLst>
          </a:custGeom>
          <a:solidFill>
            <a:schemeClr val="tx1">
              <a:lumMod val="10000"/>
              <a:lumOff val="90000"/>
            </a:schemeClr>
          </a:solidFill>
        </p:spPr>
        <p:txBody>
          <a:bodyPr wrap="square" anchor="ctr">
            <a:noAutofit/>
          </a:bodyPr>
          <a:lstStyle>
            <a:lvl1pPr marL="0" indent="0" algn="ctr">
              <a:buFont typeface="Arial" panose="020B0604020202020204" pitchFamily="34" charset="0"/>
              <a:buNone/>
              <a:defRPr sz="1000" b="0">
                <a:solidFill>
                  <a:schemeClr val="tx2"/>
                </a:solidFill>
              </a:defRPr>
            </a:lvl1pPr>
          </a:lstStyle>
          <a:p>
            <a:r>
              <a:rPr lang="en-US"/>
              <a:t>Click icon to add picture</a:t>
            </a:r>
            <a:endParaRPr lang="fr-FR"/>
          </a:p>
        </p:txBody>
      </p:sp>
      <p:sp>
        <p:nvSpPr>
          <p:cNvPr id="32" name="Picture Placeholder 31">
            <a:extLst>
              <a:ext uri="{FF2B5EF4-FFF2-40B4-BE49-F238E27FC236}">
                <a16:creationId xmlns:a16="http://schemas.microsoft.com/office/drawing/2014/main" id="{B3483BC5-601B-9EF8-DA44-7609BAAE9D32}"/>
              </a:ext>
            </a:extLst>
          </p:cNvPr>
          <p:cNvSpPr>
            <a:spLocks noGrp="1"/>
          </p:cNvSpPr>
          <p:nvPr>
            <p:ph type="pic" sz="quarter" idx="19"/>
          </p:nvPr>
        </p:nvSpPr>
        <p:spPr>
          <a:xfrm>
            <a:off x="7553672" y="3041650"/>
            <a:ext cx="4420461" cy="3049270"/>
          </a:xfrm>
          <a:custGeom>
            <a:avLst/>
            <a:gdLst>
              <a:gd name="connsiteX0" fmla="*/ 1632332 w 4420461"/>
              <a:gd name="connsiteY0" fmla="*/ 0 h 3041650"/>
              <a:gd name="connsiteX1" fmla="*/ 4420461 w 4420461"/>
              <a:gd name="connsiteY1" fmla="*/ 0 h 3041650"/>
              <a:gd name="connsiteX2" fmla="*/ 2788129 w 4420461"/>
              <a:gd name="connsiteY2" fmla="*/ 3041650 h 3041650"/>
              <a:gd name="connsiteX3" fmla="*/ 0 w 4420461"/>
              <a:gd name="connsiteY3" fmla="*/ 3041650 h 3041650"/>
            </a:gdLst>
            <a:ahLst/>
            <a:cxnLst>
              <a:cxn ang="0">
                <a:pos x="connsiteX0" y="connsiteY0"/>
              </a:cxn>
              <a:cxn ang="0">
                <a:pos x="connsiteX1" y="connsiteY1"/>
              </a:cxn>
              <a:cxn ang="0">
                <a:pos x="connsiteX2" y="connsiteY2"/>
              </a:cxn>
              <a:cxn ang="0">
                <a:pos x="connsiteX3" y="connsiteY3"/>
              </a:cxn>
            </a:cxnLst>
            <a:rect l="l" t="t" r="r" b="b"/>
            <a:pathLst>
              <a:path w="4420461" h="3041650">
                <a:moveTo>
                  <a:pt x="1632332" y="0"/>
                </a:moveTo>
                <a:lnTo>
                  <a:pt x="4420461" y="0"/>
                </a:lnTo>
                <a:lnTo>
                  <a:pt x="2788129" y="3041650"/>
                </a:lnTo>
                <a:lnTo>
                  <a:pt x="0" y="3041650"/>
                </a:lnTo>
                <a:close/>
              </a:path>
            </a:pathLst>
          </a:custGeom>
          <a:solidFill>
            <a:schemeClr val="tx1">
              <a:lumMod val="10000"/>
              <a:lumOff val="90000"/>
            </a:schemeClr>
          </a:solidFill>
        </p:spPr>
        <p:txBody>
          <a:bodyPr wrap="square" anchor="ctr">
            <a:noAutofit/>
          </a:bodyPr>
          <a:lstStyle>
            <a:lvl1pPr marL="0" indent="0" algn="ctr">
              <a:buFont typeface="Arial" panose="020B0604020202020204" pitchFamily="34" charset="0"/>
              <a:buNone/>
              <a:defRPr sz="1000" b="0">
                <a:solidFill>
                  <a:schemeClr val="tx2"/>
                </a:solidFill>
              </a:defRPr>
            </a:lvl1pPr>
          </a:lstStyle>
          <a:p>
            <a:r>
              <a:rPr lang="en-US"/>
              <a:t>Click icon to add picture</a:t>
            </a:r>
            <a:endParaRPr lang="fr-FR"/>
          </a:p>
        </p:txBody>
      </p:sp>
      <p:sp>
        <p:nvSpPr>
          <p:cNvPr id="30" name="Picture Placeholder 29">
            <a:extLst>
              <a:ext uri="{FF2B5EF4-FFF2-40B4-BE49-F238E27FC236}">
                <a16:creationId xmlns:a16="http://schemas.microsoft.com/office/drawing/2014/main" id="{E67C4BDF-6CB9-C058-FD2E-216AF7FA4E77}"/>
              </a:ext>
            </a:extLst>
          </p:cNvPr>
          <p:cNvSpPr>
            <a:spLocks noGrp="1"/>
          </p:cNvSpPr>
          <p:nvPr>
            <p:ph type="pic" sz="quarter" idx="17"/>
          </p:nvPr>
        </p:nvSpPr>
        <p:spPr>
          <a:xfrm>
            <a:off x="9190650" y="0"/>
            <a:ext cx="4420461" cy="3041650"/>
          </a:xfrm>
          <a:custGeom>
            <a:avLst/>
            <a:gdLst>
              <a:gd name="connsiteX0" fmla="*/ 1632332 w 4420461"/>
              <a:gd name="connsiteY0" fmla="*/ 0 h 3041650"/>
              <a:gd name="connsiteX1" fmla="*/ 4420461 w 4420461"/>
              <a:gd name="connsiteY1" fmla="*/ 0 h 3041650"/>
              <a:gd name="connsiteX2" fmla="*/ 2788129 w 4420461"/>
              <a:gd name="connsiteY2" fmla="*/ 3041650 h 3041650"/>
              <a:gd name="connsiteX3" fmla="*/ 0 w 4420461"/>
              <a:gd name="connsiteY3" fmla="*/ 3041650 h 3041650"/>
            </a:gdLst>
            <a:ahLst/>
            <a:cxnLst>
              <a:cxn ang="0">
                <a:pos x="connsiteX0" y="connsiteY0"/>
              </a:cxn>
              <a:cxn ang="0">
                <a:pos x="connsiteX1" y="connsiteY1"/>
              </a:cxn>
              <a:cxn ang="0">
                <a:pos x="connsiteX2" y="connsiteY2"/>
              </a:cxn>
              <a:cxn ang="0">
                <a:pos x="connsiteX3" y="connsiteY3"/>
              </a:cxn>
            </a:cxnLst>
            <a:rect l="l" t="t" r="r" b="b"/>
            <a:pathLst>
              <a:path w="4420461" h="3041650">
                <a:moveTo>
                  <a:pt x="1632332" y="0"/>
                </a:moveTo>
                <a:lnTo>
                  <a:pt x="4420461" y="0"/>
                </a:lnTo>
                <a:lnTo>
                  <a:pt x="2788129" y="3041650"/>
                </a:lnTo>
                <a:lnTo>
                  <a:pt x="0" y="3041650"/>
                </a:lnTo>
                <a:close/>
              </a:path>
            </a:pathLst>
          </a:custGeom>
          <a:solidFill>
            <a:schemeClr val="tx1">
              <a:lumMod val="10000"/>
              <a:lumOff val="90000"/>
            </a:schemeClr>
          </a:solidFill>
        </p:spPr>
        <p:txBody>
          <a:bodyPr wrap="square" anchor="ctr">
            <a:noAutofit/>
          </a:bodyPr>
          <a:lstStyle>
            <a:lvl1pPr marL="0" indent="0" algn="ctr">
              <a:buFont typeface="Arial" panose="020B0604020202020204" pitchFamily="34" charset="0"/>
              <a:buNone/>
              <a:defRPr sz="1000" b="0">
                <a:solidFill>
                  <a:schemeClr val="tx2"/>
                </a:solidFill>
              </a:defRPr>
            </a:lvl1pPr>
          </a:lstStyle>
          <a:p>
            <a:r>
              <a:rPr lang="en-US"/>
              <a:t>Click icon to add picture</a:t>
            </a:r>
            <a:endParaRPr lang="fr-FR"/>
          </a:p>
        </p:txBody>
      </p:sp>
      <p:sp>
        <p:nvSpPr>
          <p:cNvPr id="29" name="Picture Placeholder 28">
            <a:extLst>
              <a:ext uri="{FF2B5EF4-FFF2-40B4-BE49-F238E27FC236}">
                <a16:creationId xmlns:a16="http://schemas.microsoft.com/office/drawing/2014/main" id="{D73C3076-1B04-8B01-02C5-C7E839572831}"/>
              </a:ext>
            </a:extLst>
          </p:cNvPr>
          <p:cNvSpPr>
            <a:spLocks noGrp="1"/>
          </p:cNvSpPr>
          <p:nvPr>
            <p:ph type="pic" sz="quarter" idx="16"/>
          </p:nvPr>
        </p:nvSpPr>
        <p:spPr>
          <a:xfrm>
            <a:off x="6233342" y="0"/>
            <a:ext cx="4420461" cy="3041650"/>
          </a:xfrm>
          <a:custGeom>
            <a:avLst/>
            <a:gdLst>
              <a:gd name="connsiteX0" fmla="*/ 1632332 w 4420461"/>
              <a:gd name="connsiteY0" fmla="*/ 0 h 3041650"/>
              <a:gd name="connsiteX1" fmla="*/ 4420461 w 4420461"/>
              <a:gd name="connsiteY1" fmla="*/ 0 h 3041650"/>
              <a:gd name="connsiteX2" fmla="*/ 2788129 w 4420461"/>
              <a:gd name="connsiteY2" fmla="*/ 3041650 h 3041650"/>
              <a:gd name="connsiteX3" fmla="*/ 0 w 4420461"/>
              <a:gd name="connsiteY3" fmla="*/ 3041650 h 3041650"/>
            </a:gdLst>
            <a:ahLst/>
            <a:cxnLst>
              <a:cxn ang="0">
                <a:pos x="connsiteX0" y="connsiteY0"/>
              </a:cxn>
              <a:cxn ang="0">
                <a:pos x="connsiteX1" y="connsiteY1"/>
              </a:cxn>
              <a:cxn ang="0">
                <a:pos x="connsiteX2" y="connsiteY2"/>
              </a:cxn>
              <a:cxn ang="0">
                <a:pos x="connsiteX3" y="connsiteY3"/>
              </a:cxn>
            </a:cxnLst>
            <a:rect l="l" t="t" r="r" b="b"/>
            <a:pathLst>
              <a:path w="4420461" h="3041650">
                <a:moveTo>
                  <a:pt x="1632332" y="0"/>
                </a:moveTo>
                <a:lnTo>
                  <a:pt x="4420461" y="0"/>
                </a:lnTo>
                <a:lnTo>
                  <a:pt x="2788129" y="3041650"/>
                </a:lnTo>
                <a:lnTo>
                  <a:pt x="0" y="3041650"/>
                </a:lnTo>
                <a:close/>
              </a:path>
            </a:pathLst>
          </a:custGeom>
          <a:solidFill>
            <a:schemeClr val="tx1">
              <a:lumMod val="10000"/>
              <a:lumOff val="90000"/>
            </a:schemeClr>
          </a:solidFill>
        </p:spPr>
        <p:txBody>
          <a:bodyPr wrap="square" anchor="ctr">
            <a:noAutofit/>
          </a:bodyPr>
          <a:lstStyle>
            <a:lvl1pPr marL="0" indent="0" algn="ctr">
              <a:buFont typeface="Arial" panose="020B0604020202020204" pitchFamily="34" charset="0"/>
              <a:buNone/>
              <a:defRPr sz="1000" b="0">
                <a:solidFill>
                  <a:schemeClr val="tx2"/>
                </a:solidFill>
              </a:defRPr>
            </a:lvl1pPr>
          </a:lstStyle>
          <a:p>
            <a:r>
              <a:rPr lang="en-US"/>
              <a:t>Click icon to add picture</a:t>
            </a:r>
            <a:endParaRPr lang="fr-FR"/>
          </a:p>
        </p:txBody>
      </p:sp>
      <p:grpSp>
        <p:nvGrpSpPr>
          <p:cNvPr id="7" name="Group 6">
            <a:extLst>
              <a:ext uri="{FF2B5EF4-FFF2-40B4-BE49-F238E27FC236}">
                <a16:creationId xmlns:a16="http://schemas.microsoft.com/office/drawing/2014/main" id="{44FED07F-1D90-4D46-8347-34173E4881EE}"/>
              </a:ext>
            </a:extLst>
          </p:cNvPr>
          <p:cNvGrpSpPr/>
          <p:nvPr/>
        </p:nvGrpSpPr>
        <p:grpSpPr>
          <a:xfrm>
            <a:off x="588000" y="0"/>
            <a:ext cx="920602" cy="112014"/>
            <a:chOff x="696000" y="1460737"/>
            <a:chExt cx="920602" cy="112014"/>
          </a:xfrm>
        </p:grpSpPr>
        <p:sp>
          <p:nvSpPr>
            <p:cNvPr id="8" name="Parallelogram 7">
              <a:extLst>
                <a:ext uri="{FF2B5EF4-FFF2-40B4-BE49-F238E27FC236}">
                  <a16:creationId xmlns:a16="http://schemas.microsoft.com/office/drawing/2014/main" id="{61DF02C5-E274-4395-8EC3-892ECAA4DC80}"/>
                </a:ext>
              </a:extLst>
            </p:cNvPr>
            <p:cNvSpPr/>
            <p:nvPr/>
          </p:nvSpPr>
          <p:spPr>
            <a:xfrm rot="10800000">
              <a:off x="121737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Parallelogram 8">
              <a:extLst>
                <a:ext uri="{FF2B5EF4-FFF2-40B4-BE49-F238E27FC236}">
                  <a16:creationId xmlns:a16="http://schemas.microsoft.com/office/drawing/2014/main" id="{9DD2ABF5-6049-4A2D-B63B-3CF66647FF48}"/>
                </a:ext>
              </a:extLst>
            </p:cNvPr>
            <p:cNvSpPr/>
            <p:nvPr/>
          </p:nvSpPr>
          <p:spPr>
            <a:xfrm rot="10800000">
              <a:off x="116523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Parallelogram 9">
              <a:extLst>
                <a:ext uri="{FF2B5EF4-FFF2-40B4-BE49-F238E27FC236}">
                  <a16:creationId xmlns:a16="http://schemas.microsoft.com/office/drawing/2014/main" id="{B72ED01F-02E9-48A8-AD76-A34E6EDB0258}"/>
                </a:ext>
              </a:extLst>
            </p:cNvPr>
            <p:cNvSpPr/>
            <p:nvPr/>
          </p:nvSpPr>
          <p:spPr>
            <a:xfrm rot="10800000">
              <a:off x="111310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arallelogram 10">
              <a:extLst>
                <a:ext uri="{FF2B5EF4-FFF2-40B4-BE49-F238E27FC236}">
                  <a16:creationId xmlns:a16="http://schemas.microsoft.com/office/drawing/2014/main" id="{EF3C2233-911F-46D2-8906-1D30D1E70F9F}"/>
                </a:ext>
              </a:extLst>
            </p:cNvPr>
            <p:cNvSpPr/>
            <p:nvPr/>
          </p:nvSpPr>
          <p:spPr>
            <a:xfrm rot="10800000">
              <a:off x="106096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Parallelogram 11">
              <a:extLst>
                <a:ext uri="{FF2B5EF4-FFF2-40B4-BE49-F238E27FC236}">
                  <a16:creationId xmlns:a16="http://schemas.microsoft.com/office/drawing/2014/main" id="{D11BA0D6-7C24-4442-B8A3-9FD1E72C832E}"/>
                </a:ext>
              </a:extLst>
            </p:cNvPr>
            <p:cNvSpPr/>
            <p:nvPr/>
          </p:nvSpPr>
          <p:spPr>
            <a:xfrm rot="10800000">
              <a:off x="1008826"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Parallelogram 12">
              <a:extLst>
                <a:ext uri="{FF2B5EF4-FFF2-40B4-BE49-F238E27FC236}">
                  <a16:creationId xmlns:a16="http://schemas.microsoft.com/office/drawing/2014/main" id="{312EC510-CFEB-4652-8B0D-104810ECFD0D}"/>
                </a:ext>
              </a:extLst>
            </p:cNvPr>
            <p:cNvSpPr/>
            <p:nvPr/>
          </p:nvSpPr>
          <p:spPr>
            <a:xfrm rot="10800000">
              <a:off x="956688"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Parallelogram 13">
              <a:extLst>
                <a:ext uri="{FF2B5EF4-FFF2-40B4-BE49-F238E27FC236}">
                  <a16:creationId xmlns:a16="http://schemas.microsoft.com/office/drawing/2014/main" id="{0CD77D20-CA7D-4CD2-BE63-663DDC766999}"/>
                </a:ext>
              </a:extLst>
            </p:cNvPr>
            <p:cNvSpPr/>
            <p:nvPr/>
          </p:nvSpPr>
          <p:spPr>
            <a:xfrm rot="10800000">
              <a:off x="904551"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Parallelogram 14">
              <a:extLst>
                <a:ext uri="{FF2B5EF4-FFF2-40B4-BE49-F238E27FC236}">
                  <a16:creationId xmlns:a16="http://schemas.microsoft.com/office/drawing/2014/main" id="{68861543-82DB-4738-8712-9171B4811F1C}"/>
                </a:ext>
              </a:extLst>
            </p:cNvPr>
            <p:cNvSpPr/>
            <p:nvPr/>
          </p:nvSpPr>
          <p:spPr>
            <a:xfrm rot="10800000">
              <a:off x="852413"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Parallelogram 15">
              <a:extLst>
                <a:ext uri="{FF2B5EF4-FFF2-40B4-BE49-F238E27FC236}">
                  <a16:creationId xmlns:a16="http://schemas.microsoft.com/office/drawing/2014/main" id="{E0586346-2B28-42B0-A4A5-A5D57FB08E74}"/>
                </a:ext>
              </a:extLst>
            </p:cNvPr>
            <p:cNvSpPr/>
            <p:nvPr/>
          </p:nvSpPr>
          <p:spPr>
            <a:xfrm rot="10800000">
              <a:off x="800275"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41E5C780-D949-47BE-9E6D-F3FE63A54567}"/>
                </a:ext>
              </a:extLst>
            </p:cNvPr>
            <p:cNvSpPr/>
            <p:nvPr/>
          </p:nvSpPr>
          <p:spPr>
            <a:xfrm rot="10800000">
              <a:off x="748138"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13077E6D-80C6-4E1E-BD3B-2842C665B038}"/>
                </a:ext>
              </a:extLst>
            </p:cNvPr>
            <p:cNvSpPr/>
            <p:nvPr/>
          </p:nvSpPr>
          <p:spPr>
            <a:xfrm rot="10800000">
              <a:off x="696000" y="1460737"/>
              <a:ext cx="86400" cy="112014"/>
            </a:xfrm>
            <a:prstGeom prst="parallelogram">
              <a:avLst>
                <a:gd name="adj" fmla="val 87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Parallelogram 18">
              <a:extLst>
                <a:ext uri="{FF2B5EF4-FFF2-40B4-BE49-F238E27FC236}">
                  <a16:creationId xmlns:a16="http://schemas.microsoft.com/office/drawing/2014/main" id="{BF2BC5A8-7032-49EB-876F-2C0D46BCA2E8}"/>
                </a:ext>
              </a:extLst>
            </p:cNvPr>
            <p:cNvSpPr/>
            <p:nvPr/>
          </p:nvSpPr>
          <p:spPr>
            <a:xfrm>
              <a:off x="126951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26AF3080-0E7E-413C-A0F7-A511E36A677A}"/>
                </a:ext>
              </a:extLst>
            </p:cNvPr>
            <p:cNvSpPr/>
            <p:nvPr/>
          </p:nvSpPr>
          <p:spPr>
            <a:xfrm>
              <a:off x="132165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44CF598B-2A86-4A47-B916-D63C4AFA72AF}"/>
                </a:ext>
              </a:extLst>
            </p:cNvPr>
            <p:cNvSpPr/>
            <p:nvPr/>
          </p:nvSpPr>
          <p:spPr>
            <a:xfrm>
              <a:off x="1373789"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10A2E7C3-B0C3-430E-8811-23B07D2C6D5C}"/>
                </a:ext>
              </a:extLst>
            </p:cNvPr>
            <p:cNvSpPr/>
            <p:nvPr/>
          </p:nvSpPr>
          <p:spPr>
            <a:xfrm>
              <a:off x="1425927"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8153071B-3263-4383-B08D-15CBD36D9AA0}"/>
                </a:ext>
              </a:extLst>
            </p:cNvPr>
            <p:cNvSpPr/>
            <p:nvPr/>
          </p:nvSpPr>
          <p:spPr>
            <a:xfrm>
              <a:off x="1530202"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Parallelogram 23">
              <a:extLst>
                <a:ext uri="{FF2B5EF4-FFF2-40B4-BE49-F238E27FC236}">
                  <a16:creationId xmlns:a16="http://schemas.microsoft.com/office/drawing/2014/main" id="{07D6BF60-B541-4D62-BA7A-7DC38F1ACA87}"/>
                </a:ext>
              </a:extLst>
            </p:cNvPr>
            <p:cNvSpPr/>
            <p:nvPr/>
          </p:nvSpPr>
          <p:spPr>
            <a:xfrm>
              <a:off x="1478064" y="1460737"/>
              <a:ext cx="86400" cy="112014"/>
            </a:xfrm>
            <a:prstGeom prst="parallelogram">
              <a:avLst>
                <a:gd name="adj" fmla="val 87408"/>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5" name="Title 1">
            <a:extLst>
              <a:ext uri="{FF2B5EF4-FFF2-40B4-BE49-F238E27FC236}">
                <a16:creationId xmlns:a16="http://schemas.microsoft.com/office/drawing/2014/main" id="{20293324-1149-B295-29CD-5907E61314E5}"/>
              </a:ext>
            </a:extLst>
          </p:cNvPr>
          <p:cNvSpPr>
            <a:spLocks noGrp="1"/>
          </p:cNvSpPr>
          <p:nvPr>
            <p:ph type="title"/>
          </p:nvPr>
        </p:nvSpPr>
        <p:spPr>
          <a:xfrm>
            <a:off x="588000" y="360000"/>
            <a:ext cx="5508000" cy="369332"/>
          </a:xfrm>
        </p:spPr>
        <p:txBody>
          <a:bodyPr wrap="square" lIns="0" tIns="0" rIns="0" bIns="0" anchor="t">
            <a:spAutoFit/>
          </a:bodyPr>
          <a:lstStyle>
            <a:lvl1pPr>
              <a:lnSpc>
                <a:spcPct val="100000"/>
              </a:lnSpc>
              <a:defRPr sz="2400" b="1">
                <a:solidFill>
                  <a:schemeClr val="tx2"/>
                </a:solidFill>
              </a:defRPr>
            </a:lvl1pPr>
          </a:lstStyle>
          <a:p>
            <a:r>
              <a:rPr lang="en-US"/>
              <a:t>Click to edit Master title style</a:t>
            </a:r>
            <a:endParaRPr lang="en-US" dirty="0"/>
          </a:p>
        </p:txBody>
      </p:sp>
      <p:sp>
        <p:nvSpPr>
          <p:cNvPr id="28" name="Text Placeholder 4">
            <a:extLst>
              <a:ext uri="{FF2B5EF4-FFF2-40B4-BE49-F238E27FC236}">
                <a16:creationId xmlns:a16="http://schemas.microsoft.com/office/drawing/2014/main" id="{8459AC29-496E-A828-081B-C03AC6C093CC}"/>
              </a:ext>
            </a:extLst>
          </p:cNvPr>
          <p:cNvSpPr>
            <a:spLocks noGrp="1"/>
          </p:cNvSpPr>
          <p:nvPr>
            <p:ph type="body" sz="quarter" idx="15"/>
          </p:nvPr>
        </p:nvSpPr>
        <p:spPr>
          <a:xfrm>
            <a:off x="588000" y="1064645"/>
            <a:ext cx="3707775" cy="4540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3" name="Isosceles Triangle 2">
            <a:extLst>
              <a:ext uri="{FF2B5EF4-FFF2-40B4-BE49-F238E27FC236}">
                <a16:creationId xmlns:a16="http://schemas.microsoft.com/office/drawing/2014/main" id="{8FF7AA0C-1628-04B2-6EA6-95C12083CDBE}"/>
              </a:ext>
            </a:extLst>
          </p:cNvPr>
          <p:cNvSpPr/>
          <p:nvPr/>
        </p:nvSpPr>
        <p:spPr>
          <a:xfrm>
            <a:off x="10507980" y="2035232"/>
            <a:ext cx="2186940" cy="4066767"/>
          </a:xfrm>
          <a:prstGeom prst="triangle">
            <a:avLst>
              <a:gd name="adj" fmla="val 100000"/>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85287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4.svg"/><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image" Target="../media/image22.png"/><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image" Target="../media/image2.svg"/><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8E7FB-E7AF-41AD-8E1D-E564C38CE2C3}"/>
              </a:ext>
            </a:extLst>
          </p:cNvPr>
          <p:cNvSpPr>
            <a:spLocks noGrp="1"/>
          </p:cNvSpPr>
          <p:nvPr>
            <p:ph type="title"/>
          </p:nvPr>
        </p:nvSpPr>
        <p:spPr>
          <a:xfrm>
            <a:off x="588000" y="360000"/>
            <a:ext cx="11016000" cy="369332"/>
          </a:xfrm>
          <a:prstGeom prst="rect">
            <a:avLst/>
          </a:prstGeom>
        </p:spPr>
        <p:txBody>
          <a:bodyPr vert="horz" wrap="square" lIns="0" tIns="0" rIns="0" bIns="0" rtlCol="0" anchor="t">
            <a:sp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E048240A-ACF9-41DF-8044-EFE58948F2F0}"/>
              </a:ext>
            </a:extLst>
          </p:cNvPr>
          <p:cNvSpPr>
            <a:spLocks noGrp="1"/>
          </p:cNvSpPr>
          <p:nvPr>
            <p:ph type="body" idx="1"/>
          </p:nvPr>
        </p:nvSpPr>
        <p:spPr>
          <a:xfrm>
            <a:off x="588000" y="1064645"/>
            <a:ext cx="11016000" cy="45400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Rectangle 7">
            <a:extLst>
              <a:ext uri="{FF2B5EF4-FFF2-40B4-BE49-F238E27FC236}">
                <a16:creationId xmlns:a16="http://schemas.microsoft.com/office/drawing/2014/main" id="{8E718182-DBA0-4294-B9A7-5592074F8DF4}"/>
              </a:ext>
            </a:extLst>
          </p:cNvPr>
          <p:cNvSpPr/>
          <p:nvPr/>
        </p:nvSpPr>
        <p:spPr>
          <a:xfrm>
            <a:off x="0" y="6102000"/>
            <a:ext cx="12192000" cy="7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6E298DD-28E2-4F1F-A4F0-407D8199D6F6}"/>
              </a:ext>
            </a:extLst>
          </p:cNvPr>
          <p:cNvSpPr/>
          <p:nvPr/>
        </p:nvSpPr>
        <p:spPr>
          <a:xfrm>
            <a:off x="11328000" y="6102000"/>
            <a:ext cx="864000" cy="75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EDD6BA80-B3B1-41ED-94FC-30F2434D99FA}"/>
              </a:ext>
            </a:extLst>
          </p:cNvPr>
          <p:cNvSpPr txBox="1"/>
          <p:nvPr/>
        </p:nvSpPr>
        <p:spPr>
          <a:xfrm>
            <a:off x="11577118" y="6380640"/>
            <a:ext cx="365764" cy="198720"/>
          </a:xfrm>
          <a:prstGeom prst="rect">
            <a:avLst/>
          </a:prstGeom>
          <a:noFill/>
        </p:spPr>
        <p:txBody>
          <a:bodyPr wrap="square" lIns="0" tIns="0" rIns="0" bIns="0" rtlCol="0" anchor="ctr">
            <a:noAutofit/>
          </a:bodyPr>
          <a:lstStyle/>
          <a:p>
            <a:pPr algn="ctr"/>
            <a:fld id="{0A5252B4-D216-4A6A-AB33-98AB17F66667}" type="slidenum">
              <a:rPr lang="en-GB" sz="900" smtClean="0">
                <a:solidFill>
                  <a:schemeClr val="bg1"/>
                </a:solidFill>
                <a:latin typeface="+mj-lt"/>
              </a:rPr>
              <a:t>‹#›</a:t>
            </a:fld>
            <a:endParaRPr lang="en-GB" sz="900" dirty="0">
              <a:solidFill>
                <a:schemeClr val="bg1"/>
              </a:solidFill>
              <a:latin typeface="+mj-lt"/>
            </a:endParaRPr>
          </a:p>
        </p:txBody>
      </p:sp>
      <p:sp>
        <p:nvSpPr>
          <p:cNvPr id="11" name="Rectangle 10">
            <a:extLst>
              <a:ext uri="{FF2B5EF4-FFF2-40B4-BE49-F238E27FC236}">
                <a16:creationId xmlns:a16="http://schemas.microsoft.com/office/drawing/2014/main" id="{DC9113D8-C34F-41E7-96C1-C52F3FA807A7}"/>
              </a:ext>
            </a:extLst>
          </p:cNvPr>
          <p:cNvSpPr/>
          <p:nvPr/>
        </p:nvSpPr>
        <p:spPr>
          <a:xfrm>
            <a:off x="11328000" y="6822000"/>
            <a:ext cx="864000" cy="36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Graphic 11">
            <a:extLst>
              <a:ext uri="{FF2B5EF4-FFF2-40B4-BE49-F238E27FC236}">
                <a16:creationId xmlns:a16="http://schemas.microsoft.com/office/drawing/2014/main" id="{CFF1D181-9371-4409-B9F4-B17B0E367DA5}"/>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49118" y="6359505"/>
            <a:ext cx="1080000" cy="240991"/>
          </a:xfrm>
          <a:prstGeom prst="rect">
            <a:avLst/>
          </a:prstGeom>
        </p:spPr>
      </p:pic>
      <p:sp>
        <p:nvSpPr>
          <p:cNvPr id="13" name="TextBox 12">
            <a:extLst>
              <a:ext uri="{FF2B5EF4-FFF2-40B4-BE49-F238E27FC236}">
                <a16:creationId xmlns:a16="http://schemas.microsoft.com/office/drawing/2014/main" id="{F98C9CA4-8A09-4C8A-B688-AF68F27D86FA}"/>
              </a:ext>
            </a:extLst>
          </p:cNvPr>
          <p:cNvSpPr txBox="1"/>
          <p:nvPr/>
        </p:nvSpPr>
        <p:spPr>
          <a:xfrm>
            <a:off x="1651322" y="6392746"/>
            <a:ext cx="8889356" cy="200055"/>
          </a:xfrm>
          <a:prstGeom prst="rect">
            <a:avLst/>
          </a:prstGeom>
          <a:noFill/>
        </p:spPr>
        <p:txBody>
          <a:bodyPr wrap="square" lIns="0" tIns="0" rIns="0" bIns="0" rtlCol="0" anchor="ctr">
            <a:spAutoFit/>
          </a:bodyPr>
          <a:lstStyle/>
          <a:p>
            <a:pPr algn="ctr"/>
            <a:r>
              <a:rPr lang="en-US" sz="700" b="1" dirty="0">
                <a:solidFill>
                  <a:schemeClr val="tx1">
                    <a:alpha val="40000"/>
                  </a:schemeClr>
                </a:solidFill>
              </a:rPr>
              <a:t>REF </a:t>
            </a:r>
            <a:r>
              <a:rPr lang="en-US" sz="700" b="1" dirty="0" err="1">
                <a:solidFill>
                  <a:schemeClr val="tx1">
                    <a:alpha val="40000"/>
                  </a:schemeClr>
                </a:solidFill>
              </a:rPr>
              <a:t>xxxxxxxxxxxx</a:t>
            </a:r>
            <a:r>
              <a:rPr lang="en-US" sz="700" b="1" dirty="0">
                <a:solidFill>
                  <a:schemeClr val="tx1">
                    <a:alpha val="40000"/>
                  </a:schemeClr>
                </a:solidFill>
              </a:rPr>
              <a:t> rev xxx – date Name of the company / Template: 87211168-DOC-GRP-EN-006</a:t>
            </a:r>
          </a:p>
          <a:p>
            <a:pPr algn="ctr"/>
            <a:r>
              <a:rPr lang="en-GB" sz="600" dirty="0">
                <a:solidFill>
                  <a:srgbClr val="000000">
                    <a:alpha val="70000"/>
                  </a:srgbClr>
                </a:solidFill>
              </a:rPr>
              <a:t>This document may not be reproduced, modified, adapted, published, translated, in any way, in whole or in part or disclosed to a third party without the prior written consent of THALES </a:t>
            </a:r>
            <a:r>
              <a:rPr lang="en-GB" sz="600" b="1" dirty="0">
                <a:solidFill>
                  <a:srgbClr val="000000">
                    <a:alpha val="70000"/>
                  </a:srgbClr>
                </a:solidFill>
              </a:rPr>
              <a:t>© 2023 THALES. All rights reserved.</a:t>
            </a:r>
          </a:p>
        </p:txBody>
      </p:sp>
      <p:sp>
        <p:nvSpPr>
          <p:cNvPr id="14" name="Rectangle 13">
            <a:extLst>
              <a:ext uri="{FF2B5EF4-FFF2-40B4-BE49-F238E27FC236}">
                <a16:creationId xmlns:a16="http://schemas.microsoft.com/office/drawing/2014/main" id="{012AA835-16DB-4E38-A108-8114A18BB2A4}"/>
              </a:ext>
            </a:extLst>
          </p:cNvPr>
          <p:cNvSpPr/>
          <p:nvPr/>
        </p:nvSpPr>
        <p:spPr>
          <a:xfrm>
            <a:off x="0" y="6102000"/>
            <a:ext cx="12192000" cy="10800"/>
          </a:xfrm>
          <a:prstGeom prst="rect">
            <a:avLst/>
          </a:pr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MSIPCMContentMarking" descr="{&quot;HashCode&quot;:302568440,&quot;Placement&quot;:&quot;Footer&quot;,&quot;Top&quot;:519.343,&quot;Left&quot;:370.036072,&quot;SlideWidth&quot;:960,&quot;SlideHeight&quot;:540}">
            <a:extLst>
              <a:ext uri="{FF2B5EF4-FFF2-40B4-BE49-F238E27FC236}">
                <a16:creationId xmlns:a16="http://schemas.microsoft.com/office/drawing/2014/main" id="{CADCF6B5-688B-4D58-846C-38A67FA4CEE6}"/>
              </a:ext>
            </a:extLst>
          </p:cNvPr>
          <p:cNvSpPr txBox="1"/>
          <p:nvPr userDrawn="1"/>
        </p:nvSpPr>
        <p:spPr>
          <a:xfrm>
            <a:off x="4699458" y="6595656"/>
            <a:ext cx="279308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8000"/>
                </a:solidFill>
                <a:latin typeface="Calibri" panose="020F0502020204030204" pitchFamily="34" charset="0"/>
              </a:rPr>
              <a:t>THALES GROUP LIMITED DISTRIBUTION - SCOPE </a:t>
            </a:r>
            <a:endParaRPr lang="en-US" sz="1000" dirty="0" err="1">
              <a:solidFill>
                <a:srgbClr val="008000"/>
              </a:solidFill>
              <a:latin typeface="Calibri" panose="020F0502020204030204" pitchFamily="34" charset="0"/>
            </a:endParaRPr>
          </a:p>
        </p:txBody>
      </p:sp>
    </p:spTree>
    <p:extLst>
      <p:ext uri="{BB962C8B-B14F-4D97-AF65-F5344CB8AC3E}">
        <p14:creationId xmlns:p14="http://schemas.microsoft.com/office/powerpoint/2010/main" val="2416172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70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216000" indent="-216000" algn="l" defTabSz="914400" rtl="0" eaLnBrk="1" latinLnBrk="0" hangingPunct="1">
        <a:lnSpc>
          <a:spcPct val="114000"/>
        </a:lnSpc>
        <a:spcBef>
          <a:spcPts val="1600"/>
        </a:spcBef>
        <a:buClrTx/>
        <a:buFontTx/>
        <a:buBlip>
          <a:blip r:embed="rId23">
            <a:extLst>
              <a:ext uri="{96DAC541-7B7A-43D3-8B79-37D633B846F1}">
                <asvg:svgBlip xmlns:asvg="http://schemas.microsoft.com/office/drawing/2016/SVG/main" r:embed="rId24"/>
              </a:ext>
            </a:extLst>
          </a:blip>
        </a:buBlip>
        <a:defRPr sz="1800" b="1" kern="1200">
          <a:solidFill>
            <a:schemeClr val="bg2"/>
          </a:solidFill>
          <a:latin typeface="+mn-lt"/>
          <a:ea typeface="+mn-ea"/>
          <a:cs typeface="+mn-cs"/>
        </a:defRPr>
      </a:lvl1pPr>
      <a:lvl2pPr marL="216000" indent="-216000" algn="l" defTabSz="914400" rtl="0" eaLnBrk="1" latinLnBrk="0" hangingPunct="1">
        <a:lnSpc>
          <a:spcPct val="114000"/>
        </a:lnSpc>
        <a:spcBef>
          <a:spcPts val="600"/>
        </a:spcBef>
        <a:buClr>
          <a:schemeClr val="accent3"/>
        </a:buClr>
        <a:buFont typeface="Wingdings 3" panose="05040102010807070707" pitchFamily="18" charset="2"/>
        <a:buChar char="ê"/>
        <a:defRPr sz="1400" kern="1200">
          <a:solidFill>
            <a:schemeClr val="tx2"/>
          </a:solidFill>
          <a:latin typeface="+mn-lt"/>
          <a:ea typeface="+mn-ea"/>
          <a:cs typeface="+mn-cs"/>
        </a:defRPr>
      </a:lvl2pPr>
      <a:lvl3pPr marL="540000" indent="-180000" algn="l" defTabSz="914400" rtl="0" eaLnBrk="1" latinLnBrk="0" hangingPunct="1">
        <a:lnSpc>
          <a:spcPct val="114000"/>
        </a:lnSpc>
        <a:spcBef>
          <a:spcPts val="600"/>
        </a:spcBef>
        <a:buFont typeface="Century Gothic" panose="020B0502020202020204" pitchFamily="34" charset="0"/>
        <a:buChar char="–"/>
        <a:defRPr sz="1200" kern="1200">
          <a:solidFill>
            <a:schemeClr val="tx1"/>
          </a:solidFill>
          <a:latin typeface="+mn-lt"/>
          <a:ea typeface="+mn-ea"/>
          <a:cs typeface="+mn-cs"/>
        </a:defRPr>
      </a:lvl3pPr>
      <a:lvl4pPr marL="720000" indent="-144000" algn="l" defTabSz="914400" rtl="0" eaLnBrk="1" latinLnBrk="0" hangingPunct="1">
        <a:lnSpc>
          <a:spcPct val="114000"/>
        </a:lnSpc>
        <a:spcBef>
          <a:spcPts val="300"/>
        </a:spcBef>
        <a:buClr>
          <a:schemeClr val="accent3"/>
        </a:buClr>
        <a:buFont typeface="Arial" panose="020B0604020202020204" pitchFamily="34" charset="0"/>
        <a:buChar char="›"/>
        <a:defRPr sz="1100" kern="1200">
          <a:solidFill>
            <a:schemeClr val="accent3"/>
          </a:solidFill>
          <a:latin typeface="+mn-lt"/>
          <a:ea typeface="+mn-ea"/>
          <a:cs typeface="+mn-cs"/>
        </a:defRPr>
      </a:lvl4pPr>
      <a:lvl5pPr marL="936000" indent="-108000" algn="l" defTabSz="914400" rtl="0" eaLnBrk="1" latinLnBrk="0" hangingPunct="1">
        <a:lnSpc>
          <a:spcPct val="114000"/>
        </a:lnSpc>
        <a:spcBef>
          <a:spcPts val="300"/>
        </a:spcBef>
        <a:buFont typeface="Wingdings 3" panose="05040102010807070707" pitchFamily="18" charset="2"/>
        <a:buChar char=""/>
        <a:defRPr sz="1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78E7FB-E7AF-41AD-8E1D-E564C38CE2C3}"/>
              </a:ext>
            </a:extLst>
          </p:cNvPr>
          <p:cNvSpPr>
            <a:spLocks noGrp="1"/>
          </p:cNvSpPr>
          <p:nvPr>
            <p:ph type="title"/>
          </p:nvPr>
        </p:nvSpPr>
        <p:spPr>
          <a:xfrm>
            <a:off x="588000" y="360001"/>
            <a:ext cx="11016000" cy="369332"/>
          </a:xfrm>
          <a:prstGeom prst="rect">
            <a:avLst/>
          </a:prstGeom>
        </p:spPr>
        <p:txBody>
          <a:bodyPr vert="horz" wrap="square" lIns="0" tIns="0" rIns="0" bIns="0" rtlCol="0" anchor="t">
            <a:sp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E048240A-ACF9-41DF-8044-EFE58948F2F0}"/>
              </a:ext>
            </a:extLst>
          </p:cNvPr>
          <p:cNvSpPr>
            <a:spLocks noGrp="1"/>
          </p:cNvSpPr>
          <p:nvPr>
            <p:ph type="body" idx="1"/>
          </p:nvPr>
        </p:nvSpPr>
        <p:spPr>
          <a:xfrm>
            <a:off x="588000" y="1064645"/>
            <a:ext cx="11016000" cy="454002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Rectangle 8">
            <a:extLst>
              <a:ext uri="{FF2B5EF4-FFF2-40B4-BE49-F238E27FC236}">
                <a16:creationId xmlns:a16="http://schemas.microsoft.com/office/drawing/2014/main" id="{96E298DD-28E2-4F1F-A4F0-407D8199D6F6}"/>
              </a:ext>
            </a:extLst>
          </p:cNvPr>
          <p:cNvSpPr/>
          <p:nvPr/>
        </p:nvSpPr>
        <p:spPr>
          <a:xfrm>
            <a:off x="11328000" y="6102000"/>
            <a:ext cx="864000" cy="75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0" name="TextBox 9">
            <a:extLst>
              <a:ext uri="{FF2B5EF4-FFF2-40B4-BE49-F238E27FC236}">
                <a16:creationId xmlns:a16="http://schemas.microsoft.com/office/drawing/2014/main" id="{EDD6BA80-B3B1-41ED-94FC-30F2434D99FA}"/>
              </a:ext>
            </a:extLst>
          </p:cNvPr>
          <p:cNvSpPr txBox="1"/>
          <p:nvPr/>
        </p:nvSpPr>
        <p:spPr>
          <a:xfrm>
            <a:off x="11577119" y="6380640"/>
            <a:ext cx="365764" cy="198720"/>
          </a:xfrm>
          <a:prstGeom prst="rect">
            <a:avLst/>
          </a:prstGeom>
          <a:noFill/>
        </p:spPr>
        <p:txBody>
          <a:bodyPr wrap="square" lIns="0" tIns="0" rIns="0" bIns="0" rtlCol="0" anchor="ctr">
            <a:noAutofit/>
          </a:bodyPr>
          <a:lstStyle/>
          <a:p>
            <a:pPr algn="ctr"/>
            <a:fld id="{0A5252B4-D216-4A6A-AB33-98AB17F66667}" type="slidenum">
              <a:rPr lang="en-GB" sz="900" smtClean="0">
                <a:solidFill>
                  <a:schemeClr val="bg1"/>
                </a:solidFill>
                <a:latin typeface="+mj-lt"/>
              </a:rPr>
              <a:t>‹#›</a:t>
            </a:fld>
            <a:endParaRPr lang="en-GB" sz="900" dirty="0">
              <a:solidFill>
                <a:schemeClr val="bg1"/>
              </a:solidFill>
              <a:latin typeface="+mj-lt"/>
            </a:endParaRPr>
          </a:p>
        </p:txBody>
      </p:sp>
      <p:sp>
        <p:nvSpPr>
          <p:cNvPr id="11" name="Rectangle 10">
            <a:extLst>
              <a:ext uri="{FF2B5EF4-FFF2-40B4-BE49-F238E27FC236}">
                <a16:creationId xmlns:a16="http://schemas.microsoft.com/office/drawing/2014/main" id="{DC9113D8-C34F-41E7-96C1-C52F3FA807A7}"/>
              </a:ext>
            </a:extLst>
          </p:cNvPr>
          <p:cNvSpPr/>
          <p:nvPr/>
        </p:nvSpPr>
        <p:spPr>
          <a:xfrm>
            <a:off x="11328000" y="6822000"/>
            <a:ext cx="864000" cy="36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pic>
        <p:nvPicPr>
          <p:cNvPr id="12" name="Graphic 11">
            <a:extLst>
              <a:ext uri="{FF2B5EF4-FFF2-40B4-BE49-F238E27FC236}">
                <a16:creationId xmlns:a16="http://schemas.microsoft.com/office/drawing/2014/main" id="{CFF1D181-9371-4409-B9F4-B17B0E367DA5}"/>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49119" y="6359506"/>
            <a:ext cx="1080000" cy="240991"/>
          </a:xfrm>
          <a:prstGeom prst="rect">
            <a:avLst/>
          </a:prstGeom>
        </p:spPr>
      </p:pic>
      <p:sp>
        <p:nvSpPr>
          <p:cNvPr id="13" name="TextBox 12">
            <a:extLst>
              <a:ext uri="{FF2B5EF4-FFF2-40B4-BE49-F238E27FC236}">
                <a16:creationId xmlns:a16="http://schemas.microsoft.com/office/drawing/2014/main" id="{F98C9CA4-8A09-4C8A-B688-AF68F27D86FA}"/>
              </a:ext>
            </a:extLst>
          </p:cNvPr>
          <p:cNvSpPr txBox="1"/>
          <p:nvPr/>
        </p:nvSpPr>
        <p:spPr>
          <a:xfrm>
            <a:off x="1651323" y="6392747"/>
            <a:ext cx="8889356" cy="200055"/>
          </a:xfrm>
          <a:prstGeom prst="rect">
            <a:avLst/>
          </a:prstGeom>
          <a:noFill/>
        </p:spPr>
        <p:txBody>
          <a:bodyPr wrap="square" lIns="0" tIns="0" rIns="0" bIns="0" rtlCol="0" anchor="ctr">
            <a:spAutoFit/>
          </a:bodyPr>
          <a:lstStyle/>
          <a:p>
            <a:pPr algn="ctr"/>
            <a:r>
              <a:rPr lang="en-US" sz="700" b="1" dirty="0">
                <a:solidFill>
                  <a:schemeClr val="tx1">
                    <a:alpha val="40000"/>
                  </a:schemeClr>
                </a:solidFill>
              </a:rPr>
              <a:t>REF </a:t>
            </a:r>
            <a:r>
              <a:rPr lang="en-US" sz="700" b="1" dirty="0" err="1">
                <a:solidFill>
                  <a:schemeClr val="tx1">
                    <a:alpha val="40000"/>
                  </a:schemeClr>
                </a:solidFill>
              </a:rPr>
              <a:t>xxxxxxxxxxxx</a:t>
            </a:r>
            <a:r>
              <a:rPr lang="en-US" sz="700" b="1" dirty="0">
                <a:solidFill>
                  <a:schemeClr val="tx1">
                    <a:alpha val="40000"/>
                  </a:schemeClr>
                </a:solidFill>
              </a:rPr>
              <a:t> rev xxx – date Name of the company / Template: 87211168-DOC-GRP-EN-007</a:t>
            </a:r>
          </a:p>
          <a:p>
            <a:pPr algn="ctr"/>
            <a:r>
              <a:rPr lang="en-GB" sz="600" dirty="0">
                <a:solidFill>
                  <a:srgbClr val="000000">
                    <a:alpha val="70000"/>
                  </a:srgbClr>
                </a:solidFill>
              </a:rPr>
              <a:t>This document may not be reproduced, modified, adapted, published, translated, in any way, in whole or in part or disclosed to a third party without the prior written consent of Thales </a:t>
            </a:r>
            <a:r>
              <a:rPr lang="en-GB" sz="600" b="1" dirty="0">
                <a:solidFill>
                  <a:srgbClr val="000000">
                    <a:alpha val="70000"/>
                  </a:srgbClr>
                </a:solidFill>
              </a:rPr>
              <a:t>© 2023 THALES. All rights reserved.</a:t>
            </a:r>
          </a:p>
        </p:txBody>
      </p:sp>
      <p:sp>
        <p:nvSpPr>
          <p:cNvPr id="14" name="Rectangle 13">
            <a:extLst>
              <a:ext uri="{FF2B5EF4-FFF2-40B4-BE49-F238E27FC236}">
                <a16:creationId xmlns:a16="http://schemas.microsoft.com/office/drawing/2014/main" id="{012AA835-16DB-4E38-A108-8114A18BB2A4}"/>
              </a:ext>
            </a:extLst>
          </p:cNvPr>
          <p:cNvSpPr/>
          <p:nvPr/>
        </p:nvSpPr>
        <p:spPr>
          <a:xfrm>
            <a:off x="0" y="6102000"/>
            <a:ext cx="12192000" cy="10800"/>
          </a:xfrm>
          <a:prstGeom prst="rect">
            <a:avLst/>
          </a:prstGeom>
          <a:solidFill>
            <a:srgbClr val="0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5" name="Rectangle 14">
            <a:extLst>
              <a:ext uri="{FF2B5EF4-FFF2-40B4-BE49-F238E27FC236}">
                <a16:creationId xmlns:a16="http://schemas.microsoft.com/office/drawing/2014/main" id="{3E7277BE-BCE7-4344-807B-E003A8B9E030}"/>
              </a:ext>
            </a:extLst>
          </p:cNvPr>
          <p:cNvSpPr/>
          <p:nvPr userDrawn="1"/>
        </p:nvSpPr>
        <p:spPr bwMode="auto">
          <a:xfrm>
            <a:off x="0" y="171583"/>
            <a:ext cx="242475" cy="410433"/>
          </a:xfrm>
          <a:prstGeom prst="rect">
            <a:avLst/>
          </a:prstGeom>
          <a:solidFill>
            <a:schemeClr val="bg2"/>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spAutoFit/>
          </a:bodyPr>
          <a:lstStyle/>
          <a:p>
            <a:pPr marL="0" marR="0" indent="0" algn="ctr" defTabSz="1219170" rtl="0" eaLnBrk="0" fontAlgn="base" latinLnBrk="0" hangingPunct="0">
              <a:lnSpc>
                <a:spcPct val="100000"/>
              </a:lnSpc>
              <a:spcBef>
                <a:spcPct val="0"/>
              </a:spcBef>
              <a:spcAft>
                <a:spcPct val="0"/>
              </a:spcAft>
              <a:buClrTx/>
              <a:buSzTx/>
              <a:buFontTx/>
              <a:buNone/>
              <a:tabLst/>
            </a:pPr>
            <a:endParaRPr kumimoji="0" lang="en-GB" sz="1867" b="0" i="0" u="none" strike="noStrike" cap="none" normalizeH="0" baseline="0" noProof="0" dirty="0">
              <a:ln>
                <a:noFill/>
              </a:ln>
              <a:solidFill>
                <a:srgbClr val="323265"/>
              </a:solidFill>
              <a:effectLst/>
              <a:latin typeface="Arial" charset="0"/>
              <a:cs typeface="Arial" charset="0"/>
            </a:endParaRPr>
          </a:p>
        </p:txBody>
      </p:sp>
      <p:sp>
        <p:nvSpPr>
          <p:cNvPr id="5" name="MSIPCMContentMarking" descr="{&quot;HashCode&quot;:302568440,&quot;Placement&quot;:&quot;Footer&quot;,&quot;Top&quot;:519.343,&quot;Left&quot;:370.036072,&quot;SlideWidth&quot;:960,&quot;SlideHeight&quot;:540}">
            <a:extLst>
              <a:ext uri="{FF2B5EF4-FFF2-40B4-BE49-F238E27FC236}">
                <a16:creationId xmlns:a16="http://schemas.microsoft.com/office/drawing/2014/main" id="{FCFA3B3D-0C6E-462F-B7AB-3AA65CD9692C}"/>
              </a:ext>
            </a:extLst>
          </p:cNvPr>
          <p:cNvSpPr txBox="1"/>
          <p:nvPr userDrawn="1"/>
        </p:nvSpPr>
        <p:spPr>
          <a:xfrm>
            <a:off x="4699458" y="6595656"/>
            <a:ext cx="2793084"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8000"/>
                </a:solidFill>
                <a:latin typeface="Calibri" panose="020F0502020204030204" pitchFamily="34" charset="0"/>
              </a:rPr>
              <a:t>THALES GROUP LIMITED DISTRIBUTION - SCOPE </a:t>
            </a:r>
            <a:endParaRPr lang="en-US" sz="1000" dirty="0" err="1">
              <a:solidFill>
                <a:srgbClr val="008000"/>
              </a:solidFill>
              <a:latin typeface="Calibri" panose="020F0502020204030204" pitchFamily="34" charset="0"/>
            </a:endParaRPr>
          </a:p>
        </p:txBody>
      </p:sp>
    </p:spTree>
    <p:extLst>
      <p:ext uri="{BB962C8B-B14F-4D97-AF65-F5344CB8AC3E}">
        <p14:creationId xmlns:p14="http://schemas.microsoft.com/office/powerpoint/2010/main" val="402159207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215995" indent="-215995" algn="l" defTabSz="914377" rtl="0" eaLnBrk="1" latinLnBrk="0" hangingPunct="1">
        <a:lnSpc>
          <a:spcPct val="114000"/>
        </a:lnSpc>
        <a:spcBef>
          <a:spcPts val="1600"/>
        </a:spcBef>
        <a:buClrTx/>
        <a:buFontTx/>
        <a:buBlip>
          <a:blip r:embed="rId24">
            <a:extLst>
              <a:ext uri="{96DAC541-7B7A-43D3-8B79-37D633B846F1}">
                <asvg:svgBlip xmlns:asvg="http://schemas.microsoft.com/office/drawing/2016/SVG/main" r:embed="rId25"/>
              </a:ext>
            </a:extLst>
          </a:blip>
        </a:buBlip>
        <a:defRPr sz="1800" b="1" kern="1200">
          <a:solidFill>
            <a:schemeClr val="bg2"/>
          </a:solidFill>
          <a:latin typeface="+mn-lt"/>
          <a:ea typeface="+mn-ea"/>
          <a:cs typeface="+mn-cs"/>
        </a:defRPr>
      </a:lvl1pPr>
      <a:lvl2pPr marL="215995" indent="-215995" algn="l" defTabSz="914377" rtl="0" eaLnBrk="1" latinLnBrk="0" hangingPunct="1">
        <a:lnSpc>
          <a:spcPct val="114000"/>
        </a:lnSpc>
        <a:spcBef>
          <a:spcPts val="600"/>
        </a:spcBef>
        <a:buClr>
          <a:schemeClr val="accent3"/>
        </a:buClr>
        <a:buFont typeface="Wingdings 3" panose="05040102010807070707" pitchFamily="18" charset="2"/>
        <a:buChar char="ê"/>
        <a:defRPr sz="1400" kern="1200">
          <a:solidFill>
            <a:schemeClr val="tx2"/>
          </a:solidFill>
          <a:latin typeface="+mn-lt"/>
          <a:ea typeface="+mn-ea"/>
          <a:cs typeface="+mn-cs"/>
        </a:defRPr>
      </a:lvl2pPr>
      <a:lvl3pPr marL="539987" indent="-179996" algn="l" defTabSz="914377" rtl="0" eaLnBrk="1" latinLnBrk="0" hangingPunct="1">
        <a:lnSpc>
          <a:spcPct val="114000"/>
        </a:lnSpc>
        <a:spcBef>
          <a:spcPts val="600"/>
        </a:spcBef>
        <a:buFont typeface="Century Gothic" panose="020B0502020202020204" pitchFamily="34" charset="0"/>
        <a:buChar char="–"/>
        <a:defRPr sz="1200" kern="1200">
          <a:solidFill>
            <a:schemeClr val="tx1"/>
          </a:solidFill>
          <a:latin typeface="+mn-lt"/>
          <a:ea typeface="+mn-ea"/>
          <a:cs typeface="+mn-cs"/>
        </a:defRPr>
      </a:lvl3pPr>
      <a:lvl4pPr marL="719982" indent="-143996" algn="l" defTabSz="914377" rtl="0" eaLnBrk="1" latinLnBrk="0" hangingPunct="1">
        <a:lnSpc>
          <a:spcPct val="114000"/>
        </a:lnSpc>
        <a:spcBef>
          <a:spcPts val="300"/>
        </a:spcBef>
        <a:buClr>
          <a:schemeClr val="accent3"/>
        </a:buClr>
        <a:buFont typeface="Arial" panose="020B0604020202020204" pitchFamily="34" charset="0"/>
        <a:buChar char="›"/>
        <a:defRPr sz="1100" kern="1200">
          <a:solidFill>
            <a:schemeClr val="accent3"/>
          </a:solidFill>
          <a:latin typeface="+mn-lt"/>
          <a:ea typeface="+mn-ea"/>
          <a:cs typeface="+mn-cs"/>
        </a:defRPr>
      </a:lvl4pPr>
      <a:lvl5pPr marL="935977" indent="-107997" algn="l" defTabSz="914377" rtl="0" eaLnBrk="1" latinLnBrk="0" hangingPunct="1">
        <a:lnSpc>
          <a:spcPct val="114000"/>
        </a:lnSpc>
        <a:spcBef>
          <a:spcPts val="300"/>
        </a:spcBef>
        <a:buFont typeface="Wingdings 3" panose="05040102010807070707" pitchFamily="18" charset="2"/>
        <a:buChar char=""/>
        <a:defRPr sz="1000" kern="1200">
          <a:solidFill>
            <a:schemeClr val="accent2"/>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68">
          <p15:clr>
            <a:srgbClr val="F26B43"/>
          </p15:clr>
        </p15:guide>
        <p15:guide id="4" pos="5640">
          <p15:clr>
            <a:srgbClr val="F26B43"/>
          </p15:clr>
        </p15:guide>
        <p15:guide id="5" orient="horz" pos="2916">
          <p15:clr>
            <a:srgbClr val="F26B43"/>
          </p15:clr>
        </p15:guide>
        <p15:guide id="6" orient="horz" pos="2844">
          <p15:clr>
            <a:srgbClr val="F26B43"/>
          </p15:clr>
        </p15:guide>
        <p15:guide id="7" orient="horz" pos="348">
          <p15:clr>
            <a:srgbClr val="F26B43"/>
          </p15:clr>
        </p15:guide>
        <p15:guide id="8" orient="horz" pos="4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nshulgupta.dev/blog/2023/09/27/demystifying-des-a-deep-look/"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heartofrevel/CryptographySimplified"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anshulgupta.dev/blog/2023/11/18/triple-des-3des-the-trusted-sentry-of-cybersecurity/" TargetMode="Externa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heartofrevel/CryptographySimplified"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anshulgupta.dev/blog/2024/02/11/advanced-encryption-standard-aes-algorithm-a-deep-dive/"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heartofrevel/CryptographySimplified"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eksforgeeks.org/rsa-algorithm-cryptography/" TargetMode="External"/><Relationship Id="rId2" Type="http://schemas.openxmlformats.org/officeDocument/2006/relationships/hyperlink" Target="https://github.com/heartofrevel/CryptographySimplified" TargetMode="Externa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keyfactor.com/blog/elliptic-curve-cryptography-what-is-it-how-does-it-work/"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ee-bpkiv2.gemalto.com/EE/"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hyperlink" Target="https://www.cloudshark.org/captures/26fa735868c1" TargetMode="Externa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hyperlink" Target="https://www.cloudshark.org/captures/a044d58b77aa" TargetMode="Externa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807" y="2533751"/>
            <a:ext cx="3815273" cy="1661993"/>
          </a:xfrm>
        </p:spPr>
        <p:txBody>
          <a:bodyPr/>
          <a:lstStyle/>
          <a:p>
            <a:pPr algn="r"/>
            <a:r>
              <a:rPr lang="en-GB" dirty="0"/>
              <a:t>Cryptography Simplified</a:t>
            </a:r>
            <a:br>
              <a:rPr lang="en-GB" dirty="0"/>
            </a:br>
            <a:r>
              <a:rPr lang="en-GB" dirty="0"/>
              <a:t>	</a:t>
            </a:r>
            <a:r>
              <a:rPr lang="en-GB" sz="1600" dirty="0"/>
              <a:t>Anshul Gupta</a:t>
            </a:r>
          </a:p>
        </p:txBody>
      </p:sp>
      <p:sp>
        <p:nvSpPr>
          <p:cNvPr id="6" name="Text Placeholder 5">
            <a:extLst>
              <a:ext uri="{FF2B5EF4-FFF2-40B4-BE49-F238E27FC236}">
                <a16:creationId xmlns:a16="http://schemas.microsoft.com/office/drawing/2014/main" id="{D4F4CA28-0CE2-486B-9537-4553D4C7410B}"/>
              </a:ext>
            </a:extLst>
          </p:cNvPr>
          <p:cNvSpPr>
            <a:spLocks noGrp="1"/>
          </p:cNvSpPr>
          <p:nvPr>
            <p:ph type="body" sz="quarter" idx="11"/>
          </p:nvPr>
        </p:nvSpPr>
        <p:spPr>
          <a:xfrm>
            <a:off x="1080001" y="4324249"/>
            <a:ext cx="3815273" cy="602986"/>
          </a:xfrm>
        </p:spPr>
        <p:txBody>
          <a:bodyPr/>
          <a:lstStyle/>
          <a:p>
            <a:r>
              <a:rPr lang="en-GB" dirty="0">
                <a:solidFill>
                  <a:schemeClr val="bg1"/>
                </a:solidFill>
              </a:rPr>
              <a:t>Thales Learning Partners</a:t>
            </a:r>
          </a:p>
          <a:p>
            <a:endParaRPr lang="en-US" dirty="0"/>
          </a:p>
        </p:txBody>
      </p:sp>
    </p:spTree>
    <p:extLst>
      <p:ext uri="{BB962C8B-B14F-4D97-AF65-F5344CB8AC3E}">
        <p14:creationId xmlns:p14="http://schemas.microsoft.com/office/powerpoint/2010/main" val="379763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3FB7-845A-4CEE-ABFD-CE87C843384E}"/>
              </a:ext>
            </a:extLst>
          </p:cNvPr>
          <p:cNvSpPr>
            <a:spLocks noGrp="1"/>
          </p:cNvSpPr>
          <p:nvPr>
            <p:ph type="title"/>
          </p:nvPr>
        </p:nvSpPr>
        <p:spPr>
          <a:xfrm>
            <a:off x="6358800" y="756000"/>
            <a:ext cx="5245200" cy="369332"/>
          </a:xfrm>
        </p:spPr>
        <p:txBody>
          <a:bodyPr/>
          <a:lstStyle/>
          <a:p>
            <a:r>
              <a:rPr lang="en-US" dirty="0"/>
              <a:t>Substitution Ciphers</a:t>
            </a:r>
          </a:p>
        </p:txBody>
      </p:sp>
      <p:sp>
        <p:nvSpPr>
          <p:cNvPr id="3" name="Text Placeholder 2">
            <a:extLst>
              <a:ext uri="{FF2B5EF4-FFF2-40B4-BE49-F238E27FC236}">
                <a16:creationId xmlns:a16="http://schemas.microsoft.com/office/drawing/2014/main" id="{C6AD0D0E-F6E8-4E38-ACCE-80BB7BDB84C6}"/>
              </a:ext>
            </a:extLst>
          </p:cNvPr>
          <p:cNvSpPr>
            <a:spLocks noGrp="1"/>
          </p:cNvSpPr>
          <p:nvPr>
            <p:ph type="body" sz="quarter" idx="13"/>
          </p:nvPr>
        </p:nvSpPr>
        <p:spPr>
          <a:xfrm>
            <a:off x="6358800" y="1360193"/>
            <a:ext cx="5245200" cy="4352710"/>
          </a:xfrm>
        </p:spPr>
        <p:txBody>
          <a:bodyPr/>
          <a:lstStyle/>
          <a:p>
            <a:r>
              <a:rPr lang="en-US" b="0" dirty="0"/>
              <a:t>Substitution ciphers are a type of cryptographic technique where each letter in the plaintext is replaced by another letter or symbol according to a fixed system. </a:t>
            </a:r>
          </a:p>
          <a:p>
            <a:r>
              <a:rPr lang="en-US" b="0" dirty="0"/>
              <a:t>In a substitution cipher, the letters of the plaintext are mapped to new letters, numbers, or symbols based on a predetermined key or rule.</a:t>
            </a:r>
          </a:p>
          <a:p>
            <a:r>
              <a:rPr lang="en-US" b="0" dirty="0"/>
              <a:t>Examples</a:t>
            </a:r>
          </a:p>
          <a:p>
            <a:pPr lvl="1"/>
            <a:r>
              <a:rPr lang="en-US" dirty="0"/>
              <a:t>Caesar Cipher</a:t>
            </a:r>
          </a:p>
          <a:p>
            <a:pPr lvl="1"/>
            <a:r>
              <a:rPr lang="en-US" dirty="0"/>
              <a:t>Atbash Cipher</a:t>
            </a:r>
          </a:p>
          <a:p>
            <a:pPr lvl="1"/>
            <a:r>
              <a:rPr lang="en-US" dirty="0"/>
              <a:t>Playfair Cipher</a:t>
            </a:r>
          </a:p>
        </p:txBody>
      </p:sp>
      <p:pic>
        <p:nvPicPr>
          <p:cNvPr id="8" name="Picture Placeholder 7" descr="A diagram of a diagram&#10;&#10;Description automatically generated">
            <a:extLst>
              <a:ext uri="{FF2B5EF4-FFF2-40B4-BE49-F238E27FC236}">
                <a16:creationId xmlns:a16="http://schemas.microsoft.com/office/drawing/2014/main" id="{ED36C966-80ED-4ADB-A2FF-64A1AB6BB136}"/>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7435" r="27435"/>
          <a:stretch>
            <a:fillRect/>
          </a:stretch>
        </p:blipFill>
        <p:spPr>
          <a:xfrm>
            <a:off x="587998" y="3768436"/>
            <a:ext cx="1986403" cy="1836234"/>
          </a:xfrm>
        </p:spPr>
      </p:pic>
      <p:pic>
        <p:nvPicPr>
          <p:cNvPr id="13" name="Picture 12" descr="A group of letters on a white background&#10;&#10;Description automatically generated">
            <a:extLst>
              <a:ext uri="{FF2B5EF4-FFF2-40B4-BE49-F238E27FC236}">
                <a16:creationId xmlns:a16="http://schemas.microsoft.com/office/drawing/2014/main" id="{9DB770B7-9B9A-4B1F-BBD7-70DA1CC7A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82" y="486763"/>
            <a:ext cx="2943636" cy="2686425"/>
          </a:xfrm>
          <a:prstGeom prst="rect">
            <a:avLst/>
          </a:prstGeom>
        </p:spPr>
      </p:pic>
      <p:pic>
        <p:nvPicPr>
          <p:cNvPr id="15" name="Picture 14" descr="A circular yellow and white circle with letters on it&#10;&#10;Description automatically generated">
            <a:extLst>
              <a:ext uri="{FF2B5EF4-FFF2-40B4-BE49-F238E27FC236}">
                <a16:creationId xmlns:a16="http://schemas.microsoft.com/office/drawing/2014/main" id="{FA69EFF4-FBE6-4205-9F5B-5E9CF2C86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282" y="1829975"/>
            <a:ext cx="3015673" cy="3015673"/>
          </a:xfrm>
          <a:prstGeom prst="rect">
            <a:avLst/>
          </a:prstGeom>
        </p:spPr>
      </p:pic>
    </p:spTree>
    <p:extLst>
      <p:ext uri="{BB962C8B-B14F-4D97-AF65-F5344CB8AC3E}">
        <p14:creationId xmlns:p14="http://schemas.microsoft.com/office/powerpoint/2010/main" val="152977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F434-7426-4610-94B4-325E88AF18EC}"/>
              </a:ext>
            </a:extLst>
          </p:cNvPr>
          <p:cNvSpPr>
            <a:spLocks noGrp="1"/>
          </p:cNvSpPr>
          <p:nvPr>
            <p:ph type="title"/>
          </p:nvPr>
        </p:nvSpPr>
        <p:spPr>
          <a:xfrm>
            <a:off x="6358800" y="756000"/>
            <a:ext cx="5245200" cy="369332"/>
          </a:xfrm>
        </p:spPr>
        <p:txBody>
          <a:bodyPr/>
          <a:lstStyle/>
          <a:p>
            <a:r>
              <a:rPr lang="en-US" dirty="0"/>
              <a:t>Transposition (Permutation) Ciphers</a:t>
            </a:r>
          </a:p>
        </p:txBody>
      </p:sp>
      <p:sp>
        <p:nvSpPr>
          <p:cNvPr id="3" name="Text Placeholder 2">
            <a:extLst>
              <a:ext uri="{FF2B5EF4-FFF2-40B4-BE49-F238E27FC236}">
                <a16:creationId xmlns:a16="http://schemas.microsoft.com/office/drawing/2014/main" id="{7A74CBF1-ED4A-4E55-9A7E-E1D8F7707CE9}"/>
              </a:ext>
            </a:extLst>
          </p:cNvPr>
          <p:cNvSpPr>
            <a:spLocks noGrp="1"/>
          </p:cNvSpPr>
          <p:nvPr>
            <p:ph type="body" sz="quarter" idx="13"/>
          </p:nvPr>
        </p:nvSpPr>
        <p:spPr>
          <a:xfrm>
            <a:off x="6358800" y="1360192"/>
            <a:ext cx="5245200" cy="4579213"/>
          </a:xfrm>
        </p:spPr>
        <p:txBody>
          <a:bodyPr/>
          <a:lstStyle/>
          <a:p>
            <a:r>
              <a:rPr lang="en-US" b="0" dirty="0"/>
              <a:t>Transposition ciphers are a type of cryptographic technique where the characters in the plaintext are rearranged according to a specific rule.</a:t>
            </a:r>
          </a:p>
          <a:p>
            <a:r>
              <a:rPr lang="en-US" b="0" dirty="0"/>
              <a:t>The actual characters themselves are not substituted or changed.</a:t>
            </a:r>
          </a:p>
          <a:p>
            <a:r>
              <a:rPr lang="en-US" b="0" dirty="0"/>
              <a:t>Order of the characters is altered to create the ciphertext</a:t>
            </a:r>
          </a:p>
          <a:p>
            <a:r>
              <a:rPr lang="en-US" b="0" dirty="0"/>
              <a:t>Examples</a:t>
            </a:r>
          </a:p>
          <a:p>
            <a:pPr lvl="1"/>
            <a:r>
              <a:rPr lang="en-US" b="0" dirty="0"/>
              <a:t>Rail Fence Cipher</a:t>
            </a:r>
          </a:p>
          <a:p>
            <a:pPr lvl="1"/>
            <a:r>
              <a:rPr lang="en-US" dirty="0"/>
              <a:t>Scytale</a:t>
            </a:r>
          </a:p>
          <a:p>
            <a:pPr lvl="1"/>
            <a:r>
              <a:rPr lang="en-US" b="0" dirty="0"/>
              <a:t>Columnar Transposition</a:t>
            </a:r>
          </a:p>
        </p:txBody>
      </p:sp>
      <p:pic>
        <p:nvPicPr>
          <p:cNvPr id="8" name="Picture 7" descr="A brown leather wrapped object with letters carved into it&#10;&#10;Description automatically generated with medium confidence">
            <a:extLst>
              <a:ext uri="{FF2B5EF4-FFF2-40B4-BE49-F238E27FC236}">
                <a16:creationId xmlns:a16="http://schemas.microsoft.com/office/drawing/2014/main" id="{843D57B7-A2B4-4FE0-A57E-6D86A8F326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752" y="374620"/>
            <a:ext cx="4678094" cy="2674310"/>
          </a:xfrm>
          <a:prstGeom prst="rect">
            <a:avLst/>
          </a:prstGeom>
        </p:spPr>
      </p:pic>
      <p:pic>
        <p:nvPicPr>
          <p:cNvPr id="10" name="Picture 9" descr="A crossword puzzle with numbers and letters&#10;&#10;Description automatically generated">
            <a:extLst>
              <a:ext uri="{FF2B5EF4-FFF2-40B4-BE49-F238E27FC236}">
                <a16:creationId xmlns:a16="http://schemas.microsoft.com/office/drawing/2014/main" id="{0DA3B55F-FB71-46C9-B7AA-B5DAD7E09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61" y="3428999"/>
            <a:ext cx="1651976" cy="2450246"/>
          </a:xfrm>
          <a:prstGeom prst="rect">
            <a:avLst/>
          </a:prstGeom>
        </p:spPr>
      </p:pic>
      <p:pic>
        <p:nvPicPr>
          <p:cNvPr id="12" name="Picture 11" descr="A white background with black text&#10;&#10;Description automatically generated">
            <a:extLst>
              <a:ext uri="{FF2B5EF4-FFF2-40B4-BE49-F238E27FC236}">
                <a16:creationId xmlns:a16="http://schemas.microsoft.com/office/drawing/2014/main" id="{F8B32CDA-8E37-4188-AF2A-14BE9838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4828" y="3943413"/>
            <a:ext cx="3821172" cy="1509431"/>
          </a:xfrm>
          <a:prstGeom prst="rect">
            <a:avLst/>
          </a:prstGeom>
        </p:spPr>
      </p:pic>
    </p:spTree>
    <p:extLst>
      <p:ext uri="{BB962C8B-B14F-4D97-AF65-F5344CB8AC3E}">
        <p14:creationId xmlns:p14="http://schemas.microsoft.com/office/powerpoint/2010/main" val="72595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2D049-BDFB-41D4-9411-6AF318C92CDF}"/>
              </a:ext>
            </a:extLst>
          </p:cNvPr>
          <p:cNvSpPr>
            <a:spLocks noGrp="1"/>
          </p:cNvSpPr>
          <p:nvPr>
            <p:ph type="title"/>
          </p:nvPr>
        </p:nvSpPr>
        <p:spPr>
          <a:xfrm>
            <a:off x="588000" y="360000"/>
            <a:ext cx="11016000" cy="369332"/>
          </a:xfrm>
        </p:spPr>
        <p:txBody>
          <a:bodyPr anchor="t">
            <a:normAutofit/>
          </a:bodyPr>
          <a:lstStyle/>
          <a:p>
            <a:r>
              <a:rPr lang="en-US" dirty="0"/>
              <a:t>Why do we need Cryptography?</a:t>
            </a:r>
          </a:p>
        </p:txBody>
      </p:sp>
      <p:graphicFrame>
        <p:nvGraphicFramePr>
          <p:cNvPr id="6" name="Text Placeholder 2">
            <a:extLst>
              <a:ext uri="{FF2B5EF4-FFF2-40B4-BE49-F238E27FC236}">
                <a16:creationId xmlns:a16="http://schemas.microsoft.com/office/drawing/2014/main" id="{C2EABF5E-1065-60D4-D837-20A2F3124D17}"/>
              </a:ext>
            </a:extLst>
          </p:cNvPr>
          <p:cNvGraphicFramePr/>
          <p:nvPr>
            <p:extLst>
              <p:ext uri="{D42A27DB-BD31-4B8C-83A1-F6EECF244321}">
                <p14:modId xmlns:p14="http://schemas.microsoft.com/office/powerpoint/2010/main" val="4070029792"/>
              </p:ext>
            </p:extLst>
          </p:nvPr>
        </p:nvGraphicFramePr>
        <p:xfrm>
          <a:off x="588000" y="919832"/>
          <a:ext cx="110160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038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ACBD8-874B-4D01-B7DC-8E835C0877FD}"/>
              </a:ext>
            </a:extLst>
          </p:cNvPr>
          <p:cNvSpPr>
            <a:spLocks noGrp="1"/>
          </p:cNvSpPr>
          <p:nvPr>
            <p:ph type="title"/>
          </p:nvPr>
        </p:nvSpPr>
        <p:spPr/>
        <p:txBody>
          <a:bodyPr/>
          <a:lstStyle/>
          <a:p>
            <a:r>
              <a:rPr lang="en-US" dirty="0"/>
              <a:t>Modern Cryptography</a:t>
            </a:r>
          </a:p>
        </p:txBody>
      </p:sp>
      <p:sp>
        <p:nvSpPr>
          <p:cNvPr id="3" name="Text Placeholder 2">
            <a:extLst>
              <a:ext uri="{FF2B5EF4-FFF2-40B4-BE49-F238E27FC236}">
                <a16:creationId xmlns:a16="http://schemas.microsoft.com/office/drawing/2014/main" id="{3C01BB68-F83F-4C6C-9C6A-9077263E4940}"/>
              </a:ext>
            </a:extLst>
          </p:cNvPr>
          <p:cNvSpPr>
            <a:spLocks noGrp="1"/>
          </p:cNvSpPr>
          <p:nvPr>
            <p:ph type="body" sz="quarter" idx="10"/>
          </p:nvPr>
        </p:nvSpPr>
        <p:spPr/>
        <p:txBody>
          <a:bodyPr/>
          <a:lstStyle/>
          <a:p>
            <a:r>
              <a:rPr lang="en-US" b="0" i="0" dirty="0">
                <a:solidFill>
                  <a:srgbClr val="0D0D0D"/>
                </a:solidFill>
                <a:effectLst/>
                <a:latin typeface="Söhne"/>
              </a:rPr>
              <a:t>Modern cryptography refers to contemporary techniques of securing digital data through complex mathematical algorithms and protocols, ensuring robust protection against unauthorized access or manipulation.</a:t>
            </a:r>
          </a:p>
        </p:txBody>
      </p:sp>
    </p:spTree>
    <p:extLst>
      <p:ext uri="{BB962C8B-B14F-4D97-AF65-F5344CB8AC3E}">
        <p14:creationId xmlns:p14="http://schemas.microsoft.com/office/powerpoint/2010/main" val="176091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6C07D-DB2E-4051-9B19-072A749B0DF8}"/>
              </a:ext>
            </a:extLst>
          </p:cNvPr>
          <p:cNvSpPr>
            <a:spLocks noGrp="1"/>
          </p:cNvSpPr>
          <p:nvPr>
            <p:ph type="title"/>
          </p:nvPr>
        </p:nvSpPr>
        <p:spPr>
          <a:xfrm>
            <a:off x="6358800" y="756000"/>
            <a:ext cx="5245200" cy="369332"/>
          </a:xfrm>
        </p:spPr>
        <p:txBody>
          <a:bodyPr/>
          <a:lstStyle/>
          <a:p>
            <a:r>
              <a:rPr lang="en-US" dirty="0"/>
              <a:t>Symmetric Cryptography</a:t>
            </a:r>
          </a:p>
        </p:txBody>
      </p:sp>
      <p:sp>
        <p:nvSpPr>
          <p:cNvPr id="3" name="Text Placeholder 2">
            <a:extLst>
              <a:ext uri="{FF2B5EF4-FFF2-40B4-BE49-F238E27FC236}">
                <a16:creationId xmlns:a16="http://schemas.microsoft.com/office/drawing/2014/main" id="{8C7C5CD4-8BF4-46F3-9986-B3D97486B6B8}"/>
              </a:ext>
            </a:extLst>
          </p:cNvPr>
          <p:cNvSpPr>
            <a:spLocks noGrp="1"/>
          </p:cNvSpPr>
          <p:nvPr>
            <p:ph type="body" sz="quarter" idx="13"/>
          </p:nvPr>
        </p:nvSpPr>
        <p:spPr>
          <a:xfrm>
            <a:off x="6358800" y="1246909"/>
            <a:ext cx="5245200" cy="4357761"/>
          </a:xfrm>
        </p:spPr>
        <p:txBody>
          <a:bodyPr/>
          <a:lstStyle/>
          <a:p>
            <a:r>
              <a:rPr lang="en-US" sz="1800" b="0" u="sng" dirty="0">
                <a:solidFill>
                  <a:schemeClr val="tx1"/>
                </a:solidFill>
                <a:latin typeface="Söhne"/>
              </a:rPr>
              <a:t>Symmetric cryptography</a:t>
            </a:r>
            <a:r>
              <a:rPr lang="en-US" sz="1800" b="0" dirty="0">
                <a:latin typeface="Söhne"/>
              </a:rPr>
              <a:t>, also known as secret-key cryptography, is a fundamental technique in the field of cybersecurity.</a:t>
            </a:r>
          </a:p>
          <a:p>
            <a:r>
              <a:rPr lang="en-US" b="0" dirty="0">
                <a:latin typeface="Söhne"/>
              </a:rPr>
              <a:t>single key used – also known as shared secret, shared between sender and receiver.</a:t>
            </a:r>
          </a:p>
          <a:p>
            <a:r>
              <a:rPr lang="en-US" sz="1800" b="0" dirty="0">
                <a:latin typeface="Söhne"/>
              </a:rPr>
              <a:t>Highly Efficient.</a:t>
            </a:r>
          </a:p>
          <a:p>
            <a:r>
              <a:rPr lang="en-US" b="0" dirty="0">
                <a:latin typeface="Söhne"/>
              </a:rPr>
              <a:t>Also known as Private Key Cryptography.</a:t>
            </a:r>
          </a:p>
          <a:p>
            <a:r>
              <a:rPr lang="en-US" sz="1800" b="0" dirty="0">
                <a:latin typeface="Söhne"/>
              </a:rPr>
              <a:t>Algorithms</a:t>
            </a:r>
          </a:p>
          <a:p>
            <a:pPr lvl="1"/>
            <a:r>
              <a:rPr lang="en-US" dirty="0">
                <a:latin typeface="Söhne"/>
              </a:rPr>
              <a:t>DES – Data Encryption Standard</a:t>
            </a:r>
          </a:p>
          <a:p>
            <a:pPr lvl="1"/>
            <a:r>
              <a:rPr lang="en-US" dirty="0">
                <a:latin typeface="Söhne"/>
              </a:rPr>
              <a:t>3DES – Triple DES</a:t>
            </a:r>
          </a:p>
          <a:p>
            <a:pPr lvl="1"/>
            <a:r>
              <a:rPr lang="en-US" b="0" dirty="0">
                <a:latin typeface="Söhne"/>
              </a:rPr>
              <a:t>AES – Advance Encryption Standard</a:t>
            </a:r>
          </a:p>
          <a:p>
            <a:endParaRPr lang="en-US" dirty="0"/>
          </a:p>
        </p:txBody>
      </p:sp>
      <p:pic>
        <p:nvPicPr>
          <p:cNvPr id="8" name="Picture Placeholder 7" descr="A diagram of keys and folders&#10;&#10;Description automatically generated">
            <a:extLst>
              <a:ext uri="{FF2B5EF4-FFF2-40B4-BE49-F238E27FC236}">
                <a16:creationId xmlns:a16="http://schemas.microsoft.com/office/drawing/2014/main" id="{4EAA0871-AF59-4E45-8C5D-EA3B8E3EB7DA}"/>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737" r="1737"/>
          <a:stretch>
            <a:fillRect/>
          </a:stretch>
        </p:blipFill>
        <p:spPr>
          <a:xfrm>
            <a:off x="588000" y="511728"/>
            <a:ext cx="4871861" cy="5433489"/>
          </a:xfrm>
        </p:spPr>
      </p:pic>
    </p:spTree>
    <p:extLst>
      <p:ext uri="{BB962C8B-B14F-4D97-AF65-F5344CB8AC3E}">
        <p14:creationId xmlns:p14="http://schemas.microsoft.com/office/powerpoint/2010/main" val="90957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8169-19AC-4338-BEA5-6927E2652C62}"/>
              </a:ext>
            </a:extLst>
          </p:cNvPr>
          <p:cNvSpPr>
            <a:spLocks noGrp="1"/>
          </p:cNvSpPr>
          <p:nvPr>
            <p:ph type="title"/>
          </p:nvPr>
        </p:nvSpPr>
        <p:spPr>
          <a:xfrm>
            <a:off x="5890272" y="385156"/>
            <a:ext cx="5245200" cy="369332"/>
          </a:xfrm>
        </p:spPr>
        <p:txBody>
          <a:bodyPr/>
          <a:lstStyle/>
          <a:p>
            <a:r>
              <a:rPr lang="en-US" dirty="0"/>
              <a:t>Data Encryption Standard (DES)</a:t>
            </a:r>
          </a:p>
        </p:txBody>
      </p:sp>
      <p:sp>
        <p:nvSpPr>
          <p:cNvPr id="3" name="Text Placeholder 2">
            <a:extLst>
              <a:ext uri="{FF2B5EF4-FFF2-40B4-BE49-F238E27FC236}">
                <a16:creationId xmlns:a16="http://schemas.microsoft.com/office/drawing/2014/main" id="{222BFEA8-86CA-406A-8AA6-5C691CD60465}"/>
              </a:ext>
            </a:extLst>
          </p:cNvPr>
          <p:cNvSpPr>
            <a:spLocks noGrp="1"/>
          </p:cNvSpPr>
          <p:nvPr>
            <p:ph type="body" sz="quarter" idx="13"/>
          </p:nvPr>
        </p:nvSpPr>
        <p:spPr>
          <a:xfrm>
            <a:off x="5421745" y="960582"/>
            <a:ext cx="6182255" cy="5089236"/>
          </a:xfrm>
        </p:spPr>
        <p:txBody>
          <a:bodyPr/>
          <a:lstStyle/>
          <a:p>
            <a:r>
              <a:rPr lang="en-US" dirty="0">
                <a:solidFill>
                  <a:srgbClr val="0D0D0D"/>
                </a:solidFill>
                <a:latin typeface="Söhne"/>
              </a:rPr>
              <a:t>Conceived by IBM in the early 1970s and later adopted as a US federal standard.</a:t>
            </a:r>
          </a:p>
          <a:p>
            <a:r>
              <a:rPr lang="en-US" dirty="0">
                <a:solidFill>
                  <a:srgbClr val="0D0D0D"/>
                </a:solidFill>
                <a:latin typeface="Söhne"/>
              </a:rPr>
              <a:t>Symmetric-Key Encryption – shared secret</a:t>
            </a:r>
          </a:p>
          <a:p>
            <a:r>
              <a:rPr lang="en-US" dirty="0">
                <a:solidFill>
                  <a:srgbClr val="0D0D0D"/>
                </a:solidFill>
                <a:latin typeface="Söhne"/>
              </a:rPr>
              <a:t>Block Cipher – works on 64-bit blocks</a:t>
            </a:r>
          </a:p>
          <a:p>
            <a:r>
              <a:rPr lang="en-US" dirty="0">
                <a:solidFill>
                  <a:srgbClr val="0D0D0D"/>
                </a:solidFill>
                <a:latin typeface="Söhne"/>
              </a:rPr>
              <a:t>64-bit (56-bit without parity bits) key size</a:t>
            </a:r>
          </a:p>
          <a:p>
            <a:r>
              <a:rPr lang="en-US" dirty="0">
                <a:solidFill>
                  <a:srgbClr val="0D0D0D"/>
                </a:solidFill>
                <a:latin typeface="Söhne"/>
              </a:rPr>
              <a:t>Feistel Network structure – 16 rounds</a:t>
            </a:r>
          </a:p>
          <a:p>
            <a:r>
              <a:rPr lang="en-US" dirty="0">
                <a:solidFill>
                  <a:srgbClr val="0D0D0D"/>
                </a:solidFill>
                <a:latin typeface="Söhne"/>
              </a:rPr>
              <a:t>Key schedule algorithm – generate a set of 16 subkeys from original key, each 48-bit long</a:t>
            </a:r>
          </a:p>
          <a:p>
            <a:r>
              <a:rPr lang="en-US" dirty="0">
                <a:solidFill>
                  <a:srgbClr val="0D0D0D"/>
                </a:solidFill>
                <a:latin typeface="Söhne"/>
              </a:rPr>
              <a:t>Very weak, many attacks available, can be broken in 22 hours</a:t>
            </a:r>
          </a:p>
          <a:p>
            <a:r>
              <a:rPr lang="en-US" dirty="0">
                <a:solidFill>
                  <a:srgbClr val="334155"/>
                </a:solidFill>
                <a:latin typeface="-apple-system"/>
                <a:hlinkClick r:id="rId2"/>
              </a:rPr>
              <a:t>https://anshulgupta.dev/blog/2023/09/27/demystifying-des-a-deep-look/</a:t>
            </a:r>
            <a:endParaRPr lang="en-US" dirty="0">
              <a:solidFill>
                <a:srgbClr val="334155"/>
              </a:solidFill>
              <a:latin typeface="-apple-system"/>
            </a:endParaRPr>
          </a:p>
        </p:txBody>
      </p:sp>
      <p:pic>
        <p:nvPicPr>
          <p:cNvPr id="12" name="Picture Placeholder 11" descr="A screenshot of a computer program&#10;&#10;Description automatically generated">
            <a:extLst>
              <a:ext uri="{FF2B5EF4-FFF2-40B4-BE49-F238E27FC236}">
                <a16:creationId xmlns:a16="http://schemas.microsoft.com/office/drawing/2014/main" id="{EA7E29DC-B1D0-4C68-A41B-280BB6B4EC73}"/>
              </a:ext>
            </a:extLst>
          </p:cNvPr>
          <p:cNvPicPr preferRelativeResize="0">
            <a:picLocks noGrp="1"/>
          </p:cNvPicPr>
          <p:nvPr>
            <p:ph type="pic" sz="quarter" idx="14"/>
          </p:nvPr>
        </p:nvPicPr>
        <p:blipFill rotWithShape="1">
          <a:blip r:embed="rId3">
            <a:extLst>
              <a:ext uri="{28A0092B-C50C-407E-A947-70E740481C1C}">
                <a14:useLocalDpi xmlns:a14="http://schemas.microsoft.com/office/drawing/2010/main" val="0"/>
              </a:ext>
            </a:extLst>
          </a:blip>
          <a:srcRect l="699" t="38" r="699" b="6098"/>
          <a:stretch/>
        </p:blipFill>
        <p:spPr>
          <a:xfrm>
            <a:off x="502458" y="385156"/>
            <a:ext cx="4688378" cy="5664662"/>
          </a:xfrm>
        </p:spPr>
      </p:pic>
    </p:spTree>
    <p:extLst>
      <p:ext uri="{BB962C8B-B14F-4D97-AF65-F5344CB8AC3E}">
        <p14:creationId xmlns:p14="http://schemas.microsoft.com/office/powerpoint/2010/main" val="168310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7B7A-54EA-46B9-913F-1C87B3305ED9}"/>
              </a:ext>
            </a:extLst>
          </p:cNvPr>
          <p:cNvSpPr>
            <a:spLocks noGrp="1"/>
          </p:cNvSpPr>
          <p:nvPr>
            <p:ph type="title"/>
          </p:nvPr>
        </p:nvSpPr>
        <p:spPr/>
        <p:txBody>
          <a:bodyPr/>
          <a:lstStyle/>
          <a:p>
            <a:r>
              <a:rPr lang="en-US" dirty="0"/>
              <a:t>DES – Hands ON</a:t>
            </a:r>
          </a:p>
        </p:txBody>
      </p:sp>
      <p:sp>
        <p:nvSpPr>
          <p:cNvPr id="3" name="Text Placeholder 2">
            <a:extLst>
              <a:ext uri="{FF2B5EF4-FFF2-40B4-BE49-F238E27FC236}">
                <a16:creationId xmlns:a16="http://schemas.microsoft.com/office/drawing/2014/main" id="{5146F7C1-E0FC-4325-9A30-8841C4C9C41C}"/>
              </a:ext>
            </a:extLst>
          </p:cNvPr>
          <p:cNvSpPr>
            <a:spLocks noGrp="1"/>
          </p:cNvSpPr>
          <p:nvPr>
            <p:ph type="body" sz="quarter" idx="10"/>
          </p:nvPr>
        </p:nvSpPr>
        <p:spPr/>
        <p:txBody>
          <a:bodyPr/>
          <a:lstStyle/>
          <a:p>
            <a:r>
              <a:rPr lang="en-US" dirty="0"/>
              <a:t>Refer -  </a:t>
            </a:r>
            <a:r>
              <a:rPr lang="en-US" dirty="0">
                <a:hlinkClick r:id="rId2"/>
              </a:rPr>
              <a:t>https://github.com/heartofrevel/CryptographySimplified</a:t>
            </a:r>
            <a:endParaRPr lang="en-US" dirty="0"/>
          </a:p>
          <a:p>
            <a:r>
              <a:rPr lang="en-US" dirty="0"/>
              <a:t>Section 1</a:t>
            </a:r>
          </a:p>
        </p:txBody>
      </p:sp>
    </p:spTree>
    <p:extLst>
      <p:ext uri="{BB962C8B-B14F-4D97-AF65-F5344CB8AC3E}">
        <p14:creationId xmlns:p14="http://schemas.microsoft.com/office/powerpoint/2010/main" val="215858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A231-555A-4827-A380-5D285A8EF83F}"/>
              </a:ext>
            </a:extLst>
          </p:cNvPr>
          <p:cNvSpPr>
            <a:spLocks noGrp="1"/>
          </p:cNvSpPr>
          <p:nvPr>
            <p:ph type="title"/>
          </p:nvPr>
        </p:nvSpPr>
        <p:spPr>
          <a:xfrm>
            <a:off x="5973400" y="277828"/>
            <a:ext cx="5245200" cy="369332"/>
          </a:xfrm>
        </p:spPr>
        <p:txBody>
          <a:bodyPr/>
          <a:lstStyle/>
          <a:p>
            <a:r>
              <a:rPr lang="en-US" dirty="0"/>
              <a:t>Triple DES (a.k.a. 3DES/TDEA)</a:t>
            </a:r>
          </a:p>
        </p:txBody>
      </p:sp>
      <p:sp>
        <p:nvSpPr>
          <p:cNvPr id="3" name="Text Placeholder 2">
            <a:extLst>
              <a:ext uri="{FF2B5EF4-FFF2-40B4-BE49-F238E27FC236}">
                <a16:creationId xmlns:a16="http://schemas.microsoft.com/office/drawing/2014/main" id="{AD3593F1-5DE3-444E-B3AE-ACEBE4129A4F}"/>
              </a:ext>
            </a:extLst>
          </p:cNvPr>
          <p:cNvSpPr>
            <a:spLocks noGrp="1"/>
          </p:cNvSpPr>
          <p:nvPr>
            <p:ph type="body" sz="quarter" idx="13"/>
          </p:nvPr>
        </p:nvSpPr>
        <p:spPr>
          <a:xfrm>
            <a:off x="5588000" y="822121"/>
            <a:ext cx="6016000" cy="5310824"/>
          </a:xfrm>
        </p:spPr>
        <p:txBody>
          <a:bodyPr/>
          <a:lstStyle/>
          <a:p>
            <a:r>
              <a:rPr lang="en-US" dirty="0">
                <a:solidFill>
                  <a:srgbClr val="0D0D0D"/>
                </a:solidFill>
                <a:latin typeface="Söhne"/>
              </a:rPr>
              <a:t>symmetric key algorithm, meaning the same key is used for both encryption and decryption</a:t>
            </a:r>
          </a:p>
          <a:p>
            <a:r>
              <a:rPr lang="en-US" dirty="0">
                <a:solidFill>
                  <a:srgbClr val="0D0D0D"/>
                </a:solidFill>
                <a:latin typeface="Söhne"/>
              </a:rPr>
              <a:t>fundamental idea behind 3DES is to apply the DES algorithm three times consecutively to each data block</a:t>
            </a:r>
          </a:p>
          <a:p>
            <a:r>
              <a:rPr lang="en-US" dirty="0">
                <a:solidFill>
                  <a:srgbClr val="0D0D0D"/>
                </a:solidFill>
                <a:latin typeface="Söhne"/>
              </a:rPr>
              <a:t>two or three different keys i.e. 128 bit (3DES-2) or 192 bit (3DES-3)</a:t>
            </a:r>
          </a:p>
          <a:p>
            <a:r>
              <a:rPr lang="en-US" dirty="0">
                <a:solidFill>
                  <a:srgbClr val="0D0D0D"/>
                </a:solidFill>
                <a:latin typeface="Söhne"/>
              </a:rPr>
              <a:t>More resistant to brute force attacks as compared to DES.</a:t>
            </a:r>
          </a:p>
          <a:p>
            <a:r>
              <a:rPr lang="en-US" dirty="0">
                <a:solidFill>
                  <a:srgbClr val="0D0D0D"/>
                </a:solidFill>
                <a:latin typeface="Söhne"/>
              </a:rPr>
              <a:t>Compatible with DES systems</a:t>
            </a:r>
          </a:p>
          <a:p>
            <a:r>
              <a:rPr lang="en-US" dirty="0">
                <a:solidFill>
                  <a:srgbClr val="0D0D0D"/>
                </a:solidFill>
                <a:latin typeface="Söhne"/>
              </a:rPr>
              <a:t>Not considered secure anymore, attacks like Meet in the Middle, Chosen Plaintext Attack exist</a:t>
            </a:r>
          </a:p>
          <a:p>
            <a:r>
              <a:rPr lang="en-US" dirty="0">
                <a:solidFill>
                  <a:srgbClr val="334155"/>
                </a:solidFill>
                <a:latin typeface="-apple-system"/>
                <a:hlinkClick r:id="rId3"/>
              </a:rPr>
              <a:t>https://anshulgupta.dev/blog/2023/11/18/triple-des-3des-the-trusted-sentry-of-cybersecurity/</a:t>
            </a:r>
            <a:endParaRPr lang="en-US" dirty="0">
              <a:solidFill>
                <a:srgbClr val="334155"/>
              </a:solidFill>
              <a:latin typeface="-apple-system"/>
            </a:endParaRPr>
          </a:p>
          <a:p>
            <a:endParaRPr lang="en-US" b="0" dirty="0">
              <a:solidFill>
                <a:srgbClr val="334155"/>
              </a:solidFill>
              <a:latin typeface="-apple-system"/>
            </a:endParaRPr>
          </a:p>
        </p:txBody>
      </p:sp>
      <p:pic>
        <p:nvPicPr>
          <p:cNvPr id="6" name="Picture Placeholder 5" descr="A diagram of a process&#10;&#10;Description automatically generated">
            <a:extLst>
              <a:ext uri="{FF2B5EF4-FFF2-40B4-BE49-F238E27FC236}">
                <a16:creationId xmlns:a16="http://schemas.microsoft.com/office/drawing/2014/main" id="{55E70D75-D64B-4BAF-A73B-760F3B4C753D}"/>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1496" t="-252" r="759" b="6406"/>
          <a:stretch/>
        </p:blipFill>
        <p:spPr>
          <a:xfrm>
            <a:off x="365760" y="462494"/>
            <a:ext cx="5005111" cy="5577840"/>
          </a:xfrm>
        </p:spPr>
      </p:pic>
    </p:spTree>
    <p:extLst>
      <p:ext uri="{BB962C8B-B14F-4D97-AF65-F5344CB8AC3E}">
        <p14:creationId xmlns:p14="http://schemas.microsoft.com/office/powerpoint/2010/main" val="405506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7B7A-54EA-46B9-913F-1C87B3305ED9}"/>
              </a:ext>
            </a:extLst>
          </p:cNvPr>
          <p:cNvSpPr>
            <a:spLocks noGrp="1"/>
          </p:cNvSpPr>
          <p:nvPr>
            <p:ph type="title"/>
          </p:nvPr>
        </p:nvSpPr>
        <p:spPr/>
        <p:txBody>
          <a:bodyPr/>
          <a:lstStyle/>
          <a:p>
            <a:r>
              <a:rPr lang="en-US" dirty="0"/>
              <a:t>3DES – Hands ON</a:t>
            </a:r>
          </a:p>
        </p:txBody>
      </p:sp>
      <p:sp>
        <p:nvSpPr>
          <p:cNvPr id="3" name="Text Placeholder 2">
            <a:extLst>
              <a:ext uri="{FF2B5EF4-FFF2-40B4-BE49-F238E27FC236}">
                <a16:creationId xmlns:a16="http://schemas.microsoft.com/office/drawing/2014/main" id="{5146F7C1-E0FC-4325-9A30-8841C4C9C41C}"/>
              </a:ext>
            </a:extLst>
          </p:cNvPr>
          <p:cNvSpPr>
            <a:spLocks noGrp="1"/>
          </p:cNvSpPr>
          <p:nvPr>
            <p:ph type="body" sz="quarter" idx="10"/>
          </p:nvPr>
        </p:nvSpPr>
        <p:spPr/>
        <p:txBody>
          <a:bodyPr/>
          <a:lstStyle/>
          <a:p>
            <a:r>
              <a:rPr lang="en-US" dirty="0"/>
              <a:t>Refer -  </a:t>
            </a:r>
            <a:r>
              <a:rPr lang="en-US" dirty="0">
                <a:hlinkClick r:id="rId2"/>
              </a:rPr>
              <a:t>https://github.com/heartofrevel/CryptographySimplified</a:t>
            </a:r>
            <a:endParaRPr lang="en-US" dirty="0"/>
          </a:p>
          <a:p>
            <a:r>
              <a:rPr lang="en-US" dirty="0"/>
              <a:t>Section 2</a:t>
            </a:r>
          </a:p>
        </p:txBody>
      </p:sp>
    </p:spTree>
    <p:extLst>
      <p:ext uri="{BB962C8B-B14F-4D97-AF65-F5344CB8AC3E}">
        <p14:creationId xmlns:p14="http://schemas.microsoft.com/office/powerpoint/2010/main" val="31920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2A231-555A-4827-A380-5D285A8EF83F}"/>
              </a:ext>
            </a:extLst>
          </p:cNvPr>
          <p:cNvSpPr>
            <a:spLocks noGrp="1"/>
          </p:cNvSpPr>
          <p:nvPr>
            <p:ph type="title"/>
          </p:nvPr>
        </p:nvSpPr>
        <p:spPr>
          <a:xfrm>
            <a:off x="5391591" y="258974"/>
            <a:ext cx="5553073" cy="738664"/>
          </a:xfrm>
        </p:spPr>
        <p:txBody>
          <a:bodyPr/>
          <a:lstStyle/>
          <a:p>
            <a:r>
              <a:rPr lang="en-US" dirty="0"/>
              <a:t>Advanced Encryption Standard (AES)</a:t>
            </a:r>
          </a:p>
        </p:txBody>
      </p:sp>
      <p:sp>
        <p:nvSpPr>
          <p:cNvPr id="3" name="Text Placeholder 2">
            <a:extLst>
              <a:ext uri="{FF2B5EF4-FFF2-40B4-BE49-F238E27FC236}">
                <a16:creationId xmlns:a16="http://schemas.microsoft.com/office/drawing/2014/main" id="{AD3593F1-5DE3-444E-B3AE-ACEBE4129A4F}"/>
              </a:ext>
            </a:extLst>
          </p:cNvPr>
          <p:cNvSpPr>
            <a:spLocks noGrp="1"/>
          </p:cNvSpPr>
          <p:nvPr>
            <p:ph type="body" sz="quarter" idx="13"/>
          </p:nvPr>
        </p:nvSpPr>
        <p:spPr>
          <a:xfrm>
            <a:off x="4732256" y="822121"/>
            <a:ext cx="6871744" cy="5310824"/>
          </a:xfrm>
        </p:spPr>
        <p:txBody>
          <a:bodyPr/>
          <a:lstStyle/>
          <a:p>
            <a:r>
              <a:rPr lang="en-US" dirty="0">
                <a:solidFill>
                  <a:srgbClr val="0D0D0D"/>
                </a:solidFill>
                <a:latin typeface="Söhne"/>
              </a:rPr>
              <a:t>symmetric key algorithm, meaning the same key is used for both encryption and decryption</a:t>
            </a:r>
          </a:p>
          <a:p>
            <a:r>
              <a:rPr lang="en-US" dirty="0">
                <a:solidFill>
                  <a:srgbClr val="0D0D0D"/>
                </a:solidFill>
                <a:latin typeface="Söhne"/>
              </a:rPr>
              <a:t>Block size – 128 bits</a:t>
            </a:r>
          </a:p>
          <a:p>
            <a:r>
              <a:rPr lang="en-US" dirty="0">
                <a:solidFill>
                  <a:srgbClr val="0D0D0D"/>
                </a:solidFill>
                <a:latin typeface="Söhne"/>
              </a:rPr>
              <a:t>Key sizes – 128, 192, 256 bits</a:t>
            </a:r>
          </a:p>
          <a:p>
            <a:r>
              <a:rPr lang="en-US" dirty="0">
                <a:solidFill>
                  <a:srgbClr val="0D0D0D"/>
                </a:solidFill>
                <a:latin typeface="Söhne"/>
              </a:rPr>
              <a:t>Rounds – 10, 12, 14</a:t>
            </a:r>
          </a:p>
          <a:p>
            <a:r>
              <a:rPr lang="en-US" dirty="0">
                <a:solidFill>
                  <a:srgbClr val="0D0D0D"/>
                </a:solidFill>
                <a:latin typeface="Söhne"/>
              </a:rPr>
              <a:t>Works using Substitution Permutation Network (SPN)</a:t>
            </a:r>
          </a:p>
          <a:p>
            <a:r>
              <a:rPr lang="en-US" dirty="0">
                <a:solidFill>
                  <a:srgbClr val="0D0D0D"/>
                </a:solidFill>
                <a:latin typeface="Söhne"/>
              </a:rPr>
              <a:t>E</a:t>
            </a:r>
            <a:r>
              <a:rPr lang="en-US" i="0" dirty="0">
                <a:solidFill>
                  <a:srgbClr val="0D0D0D"/>
                </a:solidFill>
                <a:effectLst/>
                <a:latin typeface="Söhne"/>
              </a:rPr>
              <a:t>fficient in both hardware and software implementations.</a:t>
            </a:r>
          </a:p>
          <a:p>
            <a:r>
              <a:rPr lang="en-US" dirty="0">
                <a:solidFill>
                  <a:srgbClr val="0D0D0D"/>
                </a:solidFill>
                <a:latin typeface="Söhne"/>
              </a:rPr>
              <a:t>H</a:t>
            </a:r>
            <a:r>
              <a:rPr lang="en-US" i="0" dirty="0">
                <a:solidFill>
                  <a:srgbClr val="0D0D0D"/>
                </a:solidFill>
                <a:effectLst/>
                <a:latin typeface="Söhne"/>
              </a:rPr>
              <a:t>ighly secure against all known attacks when used with a proper key size.</a:t>
            </a:r>
          </a:p>
          <a:p>
            <a:r>
              <a:rPr lang="en-US" dirty="0">
                <a:solidFill>
                  <a:srgbClr val="334155"/>
                </a:solidFill>
                <a:latin typeface="-apple-system"/>
                <a:hlinkClick r:id="rId2"/>
              </a:rPr>
              <a:t>https://anshulgupta.dev/blog/2024/02/11/advanced-encryption-standard-aes-algorithm-a-deep-dive/</a:t>
            </a:r>
            <a:endParaRPr lang="en-US" dirty="0">
              <a:solidFill>
                <a:srgbClr val="334155"/>
              </a:solidFill>
              <a:latin typeface="-apple-system"/>
            </a:endParaRPr>
          </a:p>
        </p:txBody>
      </p:sp>
      <p:pic>
        <p:nvPicPr>
          <p:cNvPr id="6" name="Picture Placeholder 5">
            <a:extLst>
              <a:ext uri="{FF2B5EF4-FFF2-40B4-BE49-F238E27FC236}">
                <a16:creationId xmlns:a16="http://schemas.microsoft.com/office/drawing/2014/main" id="{55E70D75-D64B-4BAF-A73B-760F3B4C753D}"/>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762" r="-142"/>
          <a:stretch/>
        </p:blipFill>
        <p:spPr>
          <a:xfrm>
            <a:off x="665528" y="443641"/>
            <a:ext cx="3566160" cy="5577840"/>
          </a:xfrm>
        </p:spPr>
      </p:pic>
    </p:spTree>
    <p:extLst>
      <p:ext uri="{BB962C8B-B14F-4D97-AF65-F5344CB8AC3E}">
        <p14:creationId xmlns:p14="http://schemas.microsoft.com/office/powerpoint/2010/main" val="229764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B222F-3BCB-46F9-BB63-3E51F11DD447}"/>
              </a:ext>
            </a:extLst>
          </p:cNvPr>
          <p:cNvSpPr>
            <a:spLocks noGrp="1"/>
          </p:cNvSpPr>
          <p:nvPr>
            <p:ph type="title"/>
          </p:nvPr>
        </p:nvSpPr>
        <p:spPr>
          <a:xfrm>
            <a:off x="6358800" y="763155"/>
            <a:ext cx="5245200" cy="1107996"/>
          </a:xfrm>
        </p:spPr>
        <p:txBody>
          <a:bodyPr/>
          <a:lstStyle/>
          <a:p>
            <a:r>
              <a:rPr lang="en-US" dirty="0"/>
              <a:t>Anshul Gupta</a:t>
            </a:r>
            <a:br>
              <a:rPr lang="en-US" dirty="0"/>
            </a:br>
            <a:r>
              <a:rPr lang="en-US" dirty="0"/>
              <a:t>Distinguished Technical Lead</a:t>
            </a:r>
            <a:br>
              <a:rPr lang="en-US" dirty="0"/>
            </a:br>
            <a:r>
              <a:rPr lang="en-US" dirty="0"/>
              <a:t>DES, MCS</a:t>
            </a:r>
          </a:p>
        </p:txBody>
      </p:sp>
      <p:sp>
        <p:nvSpPr>
          <p:cNvPr id="3" name="Text Placeholder 2">
            <a:extLst>
              <a:ext uri="{FF2B5EF4-FFF2-40B4-BE49-F238E27FC236}">
                <a16:creationId xmlns:a16="http://schemas.microsoft.com/office/drawing/2014/main" id="{19CFE51E-1C47-4B14-8980-B98654F74EE5}"/>
              </a:ext>
            </a:extLst>
          </p:cNvPr>
          <p:cNvSpPr>
            <a:spLocks noGrp="1"/>
          </p:cNvSpPr>
          <p:nvPr>
            <p:ph type="body" sz="quarter" idx="13"/>
          </p:nvPr>
        </p:nvSpPr>
        <p:spPr>
          <a:xfrm>
            <a:off x="6358800" y="2152072"/>
            <a:ext cx="5245200" cy="3452597"/>
          </a:xfrm>
        </p:spPr>
        <p:txBody>
          <a:bodyPr/>
          <a:lstStyle/>
          <a:p>
            <a:r>
              <a:rPr lang="en-US" dirty="0"/>
              <a:t>PDA/PLA – Cloud OTA</a:t>
            </a:r>
          </a:p>
          <a:p>
            <a:r>
              <a:rPr lang="en-US" dirty="0"/>
              <a:t>8+ years of experience</a:t>
            </a:r>
          </a:p>
          <a:p>
            <a:r>
              <a:rPr lang="en-US" dirty="0"/>
              <a:t>Security Enthusiast</a:t>
            </a:r>
          </a:p>
          <a:p>
            <a:r>
              <a:rPr lang="en-US" dirty="0"/>
              <a:t>Security Champion – Secure Code Warrior</a:t>
            </a:r>
          </a:p>
          <a:p>
            <a:r>
              <a:rPr lang="en-US" dirty="0"/>
              <a:t>Avid Reader</a:t>
            </a:r>
          </a:p>
        </p:txBody>
      </p:sp>
      <p:pic>
        <p:nvPicPr>
          <p:cNvPr id="8" name="Picture Placeholder 7" descr="A person sitting at a table&#10;&#10;Description automatically generated">
            <a:extLst>
              <a:ext uri="{FF2B5EF4-FFF2-40B4-BE49-F238E27FC236}">
                <a16:creationId xmlns:a16="http://schemas.microsoft.com/office/drawing/2014/main" id="{046CC1F9-EAE2-43FD-9B0F-46EEFA598794}"/>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4001" b="17334"/>
          <a:stretch/>
        </p:blipFill>
        <p:spPr>
          <a:xfrm>
            <a:off x="360363" y="755650"/>
            <a:ext cx="5245200" cy="5171247"/>
          </a:xfrm>
        </p:spPr>
      </p:pic>
      <p:sp>
        <p:nvSpPr>
          <p:cNvPr id="10" name="TextBox 9">
            <a:extLst>
              <a:ext uri="{FF2B5EF4-FFF2-40B4-BE49-F238E27FC236}">
                <a16:creationId xmlns:a16="http://schemas.microsoft.com/office/drawing/2014/main" id="{41A85FF3-A299-45B8-8E99-EB187A3CA0E7}"/>
              </a:ext>
            </a:extLst>
          </p:cNvPr>
          <p:cNvSpPr txBox="1"/>
          <p:nvPr/>
        </p:nvSpPr>
        <p:spPr>
          <a:xfrm>
            <a:off x="0" y="0"/>
            <a:ext cx="2009775" cy="430887"/>
          </a:xfrm>
          <a:prstGeom prst="rect">
            <a:avLst/>
          </a:prstGeom>
          <a:solidFill>
            <a:srgbClr val="002060"/>
          </a:solidFill>
        </p:spPr>
        <p:txBody>
          <a:bodyPr wrap="square" lIns="0" tIns="0" rIns="0" bIns="0" rtlCol="0">
            <a:spAutoFit/>
          </a:bodyPr>
          <a:lstStyle/>
          <a:p>
            <a:pPr algn="l"/>
            <a:r>
              <a:rPr lang="en-US" sz="2800" b="1" dirty="0">
                <a:solidFill>
                  <a:schemeClr val="bg1"/>
                </a:solidFill>
              </a:rPr>
              <a:t>Your Profile</a:t>
            </a:r>
          </a:p>
        </p:txBody>
      </p:sp>
    </p:spTree>
    <p:extLst>
      <p:ext uri="{BB962C8B-B14F-4D97-AF65-F5344CB8AC3E}">
        <p14:creationId xmlns:p14="http://schemas.microsoft.com/office/powerpoint/2010/main" val="307046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7B7A-54EA-46B9-913F-1C87B3305ED9}"/>
              </a:ext>
            </a:extLst>
          </p:cNvPr>
          <p:cNvSpPr>
            <a:spLocks noGrp="1"/>
          </p:cNvSpPr>
          <p:nvPr>
            <p:ph type="title"/>
          </p:nvPr>
        </p:nvSpPr>
        <p:spPr/>
        <p:txBody>
          <a:bodyPr/>
          <a:lstStyle/>
          <a:p>
            <a:r>
              <a:rPr lang="en-US" dirty="0"/>
              <a:t>AES – Hands ON</a:t>
            </a:r>
          </a:p>
        </p:txBody>
      </p:sp>
      <p:sp>
        <p:nvSpPr>
          <p:cNvPr id="3" name="Text Placeholder 2">
            <a:extLst>
              <a:ext uri="{FF2B5EF4-FFF2-40B4-BE49-F238E27FC236}">
                <a16:creationId xmlns:a16="http://schemas.microsoft.com/office/drawing/2014/main" id="{5146F7C1-E0FC-4325-9A30-8841C4C9C41C}"/>
              </a:ext>
            </a:extLst>
          </p:cNvPr>
          <p:cNvSpPr>
            <a:spLocks noGrp="1"/>
          </p:cNvSpPr>
          <p:nvPr>
            <p:ph type="body" sz="quarter" idx="10"/>
          </p:nvPr>
        </p:nvSpPr>
        <p:spPr/>
        <p:txBody>
          <a:bodyPr/>
          <a:lstStyle/>
          <a:p>
            <a:r>
              <a:rPr lang="en-US" dirty="0"/>
              <a:t>Refer -  </a:t>
            </a:r>
            <a:r>
              <a:rPr lang="en-US" dirty="0">
                <a:hlinkClick r:id="rId2"/>
              </a:rPr>
              <a:t>https://github.com/heartofrevel/CryptographySimplified</a:t>
            </a:r>
            <a:endParaRPr lang="en-US" dirty="0"/>
          </a:p>
          <a:p>
            <a:r>
              <a:rPr lang="en-US" dirty="0"/>
              <a:t>Section 3</a:t>
            </a:r>
          </a:p>
        </p:txBody>
      </p:sp>
    </p:spTree>
    <p:extLst>
      <p:ext uri="{BB962C8B-B14F-4D97-AF65-F5344CB8AC3E}">
        <p14:creationId xmlns:p14="http://schemas.microsoft.com/office/powerpoint/2010/main" val="71944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D94C-C42F-4E0B-9845-2C4F12E82E78}"/>
              </a:ext>
            </a:extLst>
          </p:cNvPr>
          <p:cNvSpPr>
            <a:spLocks noGrp="1"/>
          </p:cNvSpPr>
          <p:nvPr>
            <p:ph type="title"/>
          </p:nvPr>
        </p:nvSpPr>
        <p:spPr>
          <a:xfrm>
            <a:off x="3473400" y="441964"/>
            <a:ext cx="5245200" cy="369332"/>
          </a:xfrm>
        </p:spPr>
        <p:txBody>
          <a:bodyPr/>
          <a:lstStyle/>
          <a:p>
            <a:r>
              <a:rPr lang="en-US" dirty="0"/>
              <a:t>Block Cipher Mode of Operations</a:t>
            </a:r>
          </a:p>
        </p:txBody>
      </p:sp>
      <p:sp>
        <p:nvSpPr>
          <p:cNvPr id="3" name="Text Placeholder 2">
            <a:extLst>
              <a:ext uri="{FF2B5EF4-FFF2-40B4-BE49-F238E27FC236}">
                <a16:creationId xmlns:a16="http://schemas.microsoft.com/office/drawing/2014/main" id="{7A2BDAD6-3F96-4B3E-9743-1BE05DB4F120}"/>
              </a:ext>
            </a:extLst>
          </p:cNvPr>
          <p:cNvSpPr>
            <a:spLocks noGrp="1"/>
          </p:cNvSpPr>
          <p:nvPr>
            <p:ph type="body" sz="quarter" idx="13"/>
          </p:nvPr>
        </p:nvSpPr>
        <p:spPr>
          <a:xfrm>
            <a:off x="293559" y="1541653"/>
            <a:ext cx="5245200" cy="3774694"/>
          </a:xfrm>
        </p:spPr>
        <p:txBody>
          <a:bodyPr/>
          <a:lstStyle/>
          <a:p>
            <a:r>
              <a:rPr lang="en-US" dirty="0"/>
              <a:t>Electronic Codebook (ECB)</a:t>
            </a:r>
          </a:p>
          <a:p>
            <a:pPr lvl="1"/>
            <a:r>
              <a:rPr lang="en-US" dirty="0"/>
              <a:t>each plaintext block is ciphered separately.</a:t>
            </a:r>
          </a:p>
          <a:p>
            <a:pPr lvl="1"/>
            <a:r>
              <a:rPr lang="en-US" dirty="0"/>
              <a:t>simple – easy to use</a:t>
            </a:r>
          </a:p>
          <a:p>
            <a:pPr lvl="1"/>
            <a:r>
              <a:rPr lang="en-US" dirty="0"/>
              <a:t>supports parallelization</a:t>
            </a:r>
          </a:p>
          <a:p>
            <a:pPr lvl="1"/>
            <a:r>
              <a:rPr lang="en-US" dirty="0"/>
              <a:t>lack of security – doesn’t hide patterns</a:t>
            </a:r>
          </a:p>
          <a:p>
            <a:r>
              <a:rPr lang="en-US" dirty="0"/>
              <a:t>Cipher Block Chaining (CBC)</a:t>
            </a:r>
          </a:p>
          <a:p>
            <a:pPr lvl="1"/>
            <a:r>
              <a:rPr lang="en-US" dirty="0"/>
              <a:t>previous ciphertext block is XORed with plaintext block</a:t>
            </a:r>
          </a:p>
          <a:p>
            <a:pPr lvl="1"/>
            <a:r>
              <a:rPr lang="en-US" dirty="0"/>
              <a:t>randomization - Initialization Vector (IV) is used</a:t>
            </a:r>
          </a:p>
          <a:p>
            <a:pPr lvl="1"/>
            <a:r>
              <a:rPr lang="en-US" dirty="0"/>
              <a:t>error protection</a:t>
            </a:r>
          </a:p>
          <a:p>
            <a:pPr lvl="1"/>
            <a:r>
              <a:rPr lang="en-US" dirty="0"/>
              <a:t>hide patterns</a:t>
            </a:r>
          </a:p>
        </p:txBody>
      </p:sp>
      <p:sp>
        <p:nvSpPr>
          <p:cNvPr id="6" name="Text Placeholder 2">
            <a:extLst>
              <a:ext uri="{FF2B5EF4-FFF2-40B4-BE49-F238E27FC236}">
                <a16:creationId xmlns:a16="http://schemas.microsoft.com/office/drawing/2014/main" id="{915ADDC1-4D1B-499F-86E6-D15FE3E0F28C}"/>
              </a:ext>
            </a:extLst>
          </p:cNvPr>
          <p:cNvSpPr txBox="1">
            <a:spLocks/>
          </p:cNvSpPr>
          <p:nvPr/>
        </p:nvSpPr>
        <p:spPr>
          <a:xfrm>
            <a:off x="5360565" y="915576"/>
            <a:ext cx="6537876" cy="3774694"/>
          </a:xfrm>
          <a:prstGeom prst="rect">
            <a:avLst/>
          </a:prstGeom>
        </p:spPr>
        <p:txBody>
          <a:bodyPr vert="horz" lIns="0" tIns="0" rIns="0" bIns="0" rtlCol="0">
            <a:noAutofit/>
          </a:bodyPr>
          <a:lstStyle>
            <a:lvl1pPr marL="216000" indent="-216000" algn="l" defTabSz="914400" rtl="0" eaLnBrk="1" latinLnBrk="0" hangingPunct="1">
              <a:lnSpc>
                <a:spcPct val="114000"/>
              </a:lnSpc>
              <a:spcBef>
                <a:spcPts val="1600"/>
              </a:spcBef>
              <a:buClrTx/>
              <a:buFontTx/>
              <a:buBlip>
                <a:blip r:embed="rId2">
                  <a:extLst>
                    <a:ext uri="{96DAC541-7B7A-43D3-8B79-37D633B846F1}">
                      <asvg:svgBlip xmlns:asvg="http://schemas.microsoft.com/office/drawing/2016/SVG/main" r:embed="rId3"/>
                    </a:ext>
                  </a:extLst>
                </a:blip>
              </a:buBlip>
              <a:defRPr sz="1800" b="1" kern="1200">
                <a:solidFill>
                  <a:schemeClr val="bg2"/>
                </a:solidFill>
                <a:latin typeface="+mn-lt"/>
                <a:ea typeface="+mn-ea"/>
                <a:cs typeface="+mn-cs"/>
              </a:defRPr>
            </a:lvl1pPr>
            <a:lvl2pPr marL="216000" indent="-216000" algn="l" defTabSz="914400" rtl="0" eaLnBrk="1" latinLnBrk="0" hangingPunct="1">
              <a:lnSpc>
                <a:spcPct val="114000"/>
              </a:lnSpc>
              <a:spcBef>
                <a:spcPts val="600"/>
              </a:spcBef>
              <a:buClr>
                <a:schemeClr val="accent3"/>
              </a:buClr>
              <a:buFont typeface="Wingdings 3" panose="05040102010807070707" pitchFamily="18" charset="2"/>
              <a:buChar char="ê"/>
              <a:defRPr sz="1400" kern="1200">
                <a:solidFill>
                  <a:schemeClr val="tx2"/>
                </a:solidFill>
                <a:latin typeface="+mn-lt"/>
                <a:ea typeface="+mn-ea"/>
                <a:cs typeface="+mn-cs"/>
              </a:defRPr>
            </a:lvl2pPr>
            <a:lvl3pPr marL="540000" indent="-180000" algn="l" defTabSz="914400" rtl="0" eaLnBrk="1" latinLnBrk="0" hangingPunct="1">
              <a:lnSpc>
                <a:spcPct val="114000"/>
              </a:lnSpc>
              <a:spcBef>
                <a:spcPts val="600"/>
              </a:spcBef>
              <a:buFont typeface="Century Gothic" panose="020B0502020202020204" pitchFamily="34" charset="0"/>
              <a:buChar char="–"/>
              <a:defRPr sz="1200" kern="1200">
                <a:solidFill>
                  <a:schemeClr val="tx1"/>
                </a:solidFill>
                <a:latin typeface="+mn-lt"/>
                <a:ea typeface="+mn-ea"/>
                <a:cs typeface="+mn-cs"/>
              </a:defRPr>
            </a:lvl3pPr>
            <a:lvl4pPr marL="720000" indent="-144000" algn="l" defTabSz="914400" rtl="0" eaLnBrk="1" latinLnBrk="0" hangingPunct="1">
              <a:lnSpc>
                <a:spcPct val="114000"/>
              </a:lnSpc>
              <a:spcBef>
                <a:spcPts val="300"/>
              </a:spcBef>
              <a:buClr>
                <a:schemeClr val="accent3"/>
              </a:buClr>
              <a:buFont typeface="Arial" panose="020B0604020202020204" pitchFamily="34" charset="0"/>
              <a:buChar char="›"/>
              <a:defRPr sz="1100" kern="1200">
                <a:solidFill>
                  <a:schemeClr val="accent3"/>
                </a:solidFill>
                <a:latin typeface="+mn-lt"/>
                <a:ea typeface="+mn-ea"/>
                <a:cs typeface="+mn-cs"/>
              </a:defRPr>
            </a:lvl4pPr>
            <a:lvl5pPr marL="936000" indent="-108000" algn="l" defTabSz="914400" rtl="0" eaLnBrk="1" latinLnBrk="0" hangingPunct="1">
              <a:lnSpc>
                <a:spcPct val="114000"/>
              </a:lnSpc>
              <a:spcBef>
                <a:spcPts val="300"/>
              </a:spcBef>
              <a:buFont typeface="Wingdings 3" panose="05040102010807070707" pitchFamily="18" charset="2"/>
              <a:buChar char=""/>
              <a:defRPr sz="1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Cipher Feedback (CFB)</a:t>
            </a:r>
          </a:p>
          <a:p>
            <a:pPr lvl="1"/>
            <a:r>
              <a:rPr lang="en-US" dirty="0"/>
              <a:t>turns block cipher into stream cipher</a:t>
            </a:r>
          </a:p>
          <a:p>
            <a:pPr lvl="1"/>
            <a:r>
              <a:rPr lang="en-US" dirty="0"/>
              <a:t>previous ciphertext block is used as input to block cipher along-with key</a:t>
            </a:r>
          </a:p>
          <a:p>
            <a:pPr lvl="1"/>
            <a:r>
              <a:rPr lang="en-US" dirty="0"/>
              <a:t>complex to implement</a:t>
            </a:r>
          </a:p>
          <a:p>
            <a:r>
              <a:rPr lang="en-US" dirty="0"/>
              <a:t>Output Feedback (OFB)</a:t>
            </a:r>
          </a:p>
          <a:p>
            <a:pPr lvl="1"/>
            <a:r>
              <a:rPr lang="en-US" dirty="0"/>
              <a:t>turns block cipher into stream cipher</a:t>
            </a:r>
          </a:p>
          <a:p>
            <a:pPr lvl="1"/>
            <a:r>
              <a:rPr lang="en-US" dirty="0"/>
              <a:t>output of block cipher is fed as input to next iteration along-with key</a:t>
            </a:r>
          </a:p>
          <a:p>
            <a:pPr lvl="1"/>
            <a:r>
              <a:rPr lang="en-US" dirty="0"/>
              <a:t>complex to implement</a:t>
            </a:r>
          </a:p>
          <a:p>
            <a:pPr lvl="1"/>
            <a:r>
              <a:rPr lang="en-US" dirty="0"/>
              <a:t>support parallelization</a:t>
            </a:r>
          </a:p>
          <a:p>
            <a:r>
              <a:rPr lang="en-US" dirty="0"/>
              <a:t>Counter (CTR)</a:t>
            </a:r>
          </a:p>
          <a:p>
            <a:pPr lvl="1"/>
            <a:r>
              <a:rPr lang="en-US" dirty="0"/>
              <a:t>turns block cipher into stream cipher</a:t>
            </a:r>
          </a:p>
          <a:p>
            <a:pPr lvl="1"/>
            <a:r>
              <a:rPr lang="en-US" dirty="0"/>
              <a:t>counter is initialized and incremented in each iteration</a:t>
            </a:r>
          </a:p>
          <a:p>
            <a:pPr lvl="1"/>
            <a:r>
              <a:rPr lang="en-US" dirty="0"/>
              <a:t>counter is fed as input to block cipher along-with key</a:t>
            </a:r>
          </a:p>
          <a:p>
            <a:pPr lvl="1"/>
            <a:r>
              <a:rPr lang="en-US" dirty="0"/>
              <a:t>deterministic</a:t>
            </a:r>
          </a:p>
          <a:p>
            <a:pPr lvl="1"/>
            <a:r>
              <a:rPr lang="en-US" dirty="0"/>
              <a:t>support parallelization</a:t>
            </a:r>
          </a:p>
          <a:p>
            <a:pPr lvl="1"/>
            <a:endParaRPr lang="en-US" dirty="0"/>
          </a:p>
        </p:txBody>
      </p:sp>
    </p:spTree>
    <p:extLst>
      <p:ext uri="{BB962C8B-B14F-4D97-AF65-F5344CB8AC3E}">
        <p14:creationId xmlns:p14="http://schemas.microsoft.com/office/powerpoint/2010/main" val="299073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7B7A-54EA-46B9-913F-1C87B3305ED9}"/>
              </a:ext>
            </a:extLst>
          </p:cNvPr>
          <p:cNvSpPr>
            <a:spLocks noGrp="1"/>
          </p:cNvSpPr>
          <p:nvPr>
            <p:ph type="title"/>
          </p:nvPr>
        </p:nvSpPr>
        <p:spPr/>
        <p:txBody>
          <a:bodyPr/>
          <a:lstStyle/>
          <a:p>
            <a:r>
              <a:rPr lang="en-US" dirty="0"/>
              <a:t>Block Cipher Mode of Operations – Hands ON</a:t>
            </a:r>
          </a:p>
        </p:txBody>
      </p:sp>
      <p:sp>
        <p:nvSpPr>
          <p:cNvPr id="3" name="Text Placeholder 2">
            <a:extLst>
              <a:ext uri="{FF2B5EF4-FFF2-40B4-BE49-F238E27FC236}">
                <a16:creationId xmlns:a16="http://schemas.microsoft.com/office/drawing/2014/main" id="{5146F7C1-E0FC-4325-9A30-8841C4C9C41C}"/>
              </a:ext>
            </a:extLst>
          </p:cNvPr>
          <p:cNvSpPr>
            <a:spLocks noGrp="1"/>
          </p:cNvSpPr>
          <p:nvPr>
            <p:ph type="body" sz="quarter" idx="10"/>
          </p:nvPr>
        </p:nvSpPr>
        <p:spPr/>
        <p:txBody>
          <a:bodyPr/>
          <a:lstStyle/>
          <a:p>
            <a:r>
              <a:rPr lang="en-US" dirty="0"/>
              <a:t>Homework</a:t>
            </a:r>
          </a:p>
        </p:txBody>
      </p:sp>
    </p:spTree>
    <p:extLst>
      <p:ext uri="{BB962C8B-B14F-4D97-AF65-F5344CB8AC3E}">
        <p14:creationId xmlns:p14="http://schemas.microsoft.com/office/powerpoint/2010/main" val="377614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608E-5B61-4923-92AD-33D0F9A87CC2}"/>
              </a:ext>
            </a:extLst>
          </p:cNvPr>
          <p:cNvSpPr>
            <a:spLocks noGrp="1"/>
          </p:cNvSpPr>
          <p:nvPr>
            <p:ph type="title"/>
          </p:nvPr>
        </p:nvSpPr>
        <p:spPr/>
        <p:txBody>
          <a:bodyPr/>
          <a:lstStyle/>
          <a:p>
            <a:r>
              <a:rPr lang="en-US" dirty="0"/>
              <a:t>Symmetric Cryptography - Challenges</a:t>
            </a:r>
          </a:p>
        </p:txBody>
      </p:sp>
      <p:sp>
        <p:nvSpPr>
          <p:cNvPr id="3" name="Text Placeholder 2">
            <a:extLst>
              <a:ext uri="{FF2B5EF4-FFF2-40B4-BE49-F238E27FC236}">
                <a16:creationId xmlns:a16="http://schemas.microsoft.com/office/drawing/2014/main" id="{67ADA1F5-3123-45F0-8AEC-8370A969F97E}"/>
              </a:ext>
            </a:extLst>
          </p:cNvPr>
          <p:cNvSpPr>
            <a:spLocks noGrp="1"/>
          </p:cNvSpPr>
          <p:nvPr>
            <p:ph type="body" sz="quarter" idx="10"/>
          </p:nvPr>
        </p:nvSpPr>
        <p:spPr>
          <a:xfrm>
            <a:off x="408595" y="1879134"/>
            <a:ext cx="5321086" cy="2801891"/>
          </a:xfrm>
        </p:spPr>
        <p:txBody>
          <a:bodyPr/>
          <a:lstStyle/>
          <a:p>
            <a:pPr marL="342900" indent="-342900" algn="l">
              <a:buFont typeface="Arial" panose="020B0604020202020204" pitchFamily="34" charset="0"/>
              <a:buChar char="•"/>
            </a:pPr>
            <a:r>
              <a:rPr lang="en-US" dirty="0"/>
              <a:t>Key Distribution</a:t>
            </a:r>
          </a:p>
          <a:p>
            <a:pPr marL="342900" lvl="1" indent="-342900">
              <a:buFont typeface="Arial" panose="020B0604020202020204" pitchFamily="34" charset="0"/>
              <a:buChar char="•"/>
            </a:pPr>
            <a:r>
              <a:rPr lang="en-US" dirty="0">
                <a:latin typeface="Söhne"/>
              </a:rPr>
              <a:t>Most significant challenge is securely distributing the secret key to all authorized parties</a:t>
            </a:r>
          </a:p>
          <a:p>
            <a:pPr marL="342900" indent="-342900" algn="l">
              <a:buFont typeface="Arial" panose="020B0604020202020204" pitchFamily="34" charset="0"/>
              <a:buChar char="•"/>
            </a:pPr>
            <a:r>
              <a:rPr lang="en-US" dirty="0"/>
              <a:t>Key Management</a:t>
            </a:r>
          </a:p>
          <a:p>
            <a:pPr marL="342900" lvl="1" indent="-342900">
              <a:buFont typeface="Arial" panose="020B0604020202020204" pitchFamily="34" charset="0"/>
              <a:buChar char="•"/>
            </a:pPr>
            <a:r>
              <a:rPr lang="en-US" sz="1400" b="0" dirty="0">
                <a:latin typeface="Söhne"/>
              </a:rPr>
              <a:t>As the number of users and devices increases in a network, managing and updating secret keys becomes complex and resource-intensive. Key rotation and revocation can be challenging to implement securely.</a:t>
            </a:r>
            <a:endParaRPr lang="en-US" dirty="0"/>
          </a:p>
          <a:p>
            <a:pPr marL="342900" lvl="1" indent="-342900">
              <a:buFont typeface="Arial" panose="020B0604020202020204" pitchFamily="34" charset="0"/>
              <a:buChar char="•"/>
            </a:pPr>
            <a:endParaRPr lang="en-US" dirty="0"/>
          </a:p>
        </p:txBody>
      </p:sp>
      <p:sp>
        <p:nvSpPr>
          <p:cNvPr id="4" name="Text Placeholder 2">
            <a:extLst>
              <a:ext uri="{FF2B5EF4-FFF2-40B4-BE49-F238E27FC236}">
                <a16:creationId xmlns:a16="http://schemas.microsoft.com/office/drawing/2014/main" id="{A4CAD965-6167-4975-8948-BA27BD179ED8}"/>
              </a:ext>
            </a:extLst>
          </p:cNvPr>
          <p:cNvSpPr txBox="1">
            <a:spLocks/>
          </p:cNvSpPr>
          <p:nvPr/>
        </p:nvSpPr>
        <p:spPr>
          <a:xfrm>
            <a:off x="6462319" y="1835092"/>
            <a:ext cx="5321086" cy="3187815"/>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1600"/>
              </a:spcBef>
              <a:buClrTx/>
              <a:buFont typeface="Arial" panose="020B0604020202020204" pitchFamily="34" charset="0"/>
              <a:buNone/>
              <a:defRPr sz="2000" b="0" kern="1200">
                <a:solidFill>
                  <a:schemeClr val="tx2"/>
                </a:solidFill>
                <a:latin typeface="+mn-lt"/>
                <a:ea typeface="+mn-ea"/>
                <a:cs typeface="+mn-cs"/>
              </a:defRPr>
            </a:lvl1pPr>
            <a:lvl2pPr marL="0" indent="0" algn="l" defTabSz="914400" rtl="0" eaLnBrk="1" latinLnBrk="0" hangingPunct="1">
              <a:lnSpc>
                <a:spcPct val="114000"/>
              </a:lnSpc>
              <a:spcBef>
                <a:spcPts val="600"/>
              </a:spcBef>
              <a:buClr>
                <a:schemeClr val="accent3"/>
              </a:buClr>
              <a:buFont typeface="Wingdings 3" panose="05040102010807070707" pitchFamily="18" charset="2"/>
              <a:buNone/>
              <a:defRPr sz="1400" kern="1200">
                <a:solidFill>
                  <a:schemeClr val="tx2"/>
                </a:solidFill>
                <a:latin typeface="+mn-lt"/>
                <a:ea typeface="+mn-ea"/>
                <a:cs typeface="+mn-cs"/>
              </a:defRPr>
            </a:lvl2pPr>
            <a:lvl3pPr marL="360000" indent="0" algn="l" defTabSz="914400" rtl="0" eaLnBrk="1" latinLnBrk="0" hangingPunct="1">
              <a:lnSpc>
                <a:spcPct val="114000"/>
              </a:lnSpc>
              <a:spcBef>
                <a:spcPts val="600"/>
              </a:spcBef>
              <a:buFont typeface="Century Gothic" panose="020B0502020202020204" pitchFamily="34" charset="0"/>
              <a:buNone/>
              <a:defRPr sz="1200" kern="1200">
                <a:solidFill>
                  <a:schemeClr val="tx1"/>
                </a:solidFill>
                <a:latin typeface="+mn-lt"/>
                <a:ea typeface="+mn-ea"/>
                <a:cs typeface="+mn-cs"/>
              </a:defRPr>
            </a:lvl3pPr>
            <a:lvl4pPr marL="576000" indent="0" algn="l" defTabSz="914400" rtl="0" eaLnBrk="1" latinLnBrk="0" hangingPunct="1">
              <a:lnSpc>
                <a:spcPct val="114000"/>
              </a:lnSpc>
              <a:spcBef>
                <a:spcPts val="300"/>
              </a:spcBef>
              <a:buClr>
                <a:schemeClr val="accent3"/>
              </a:buClr>
              <a:buFont typeface="Arial" panose="020B0604020202020204" pitchFamily="34" charset="0"/>
              <a:buNone/>
              <a:defRPr sz="1100" kern="1200">
                <a:solidFill>
                  <a:schemeClr val="accent3"/>
                </a:solidFill>
                <a:latin typeface="+mn-lt"/>
                <a:ea typeface="+mn-ea"/>
                <a:cs typeface="+mn-cs"/>
              </a:defRPr>
            </a:lvl4pPr>
            <a:lvl5pPr marL="828000" indent="0" algn="l" defTabSz="914400" rtl="0" eaLnBrk="1" latinLnBrk="0" hangingPunct="1">
              <a:lnSpc>
                <a:spcPct val="114000"/>
              </a:lnSpc>
              <a:spcBef>
                <a:spcPts val="300"/>
              </a:spcBef>
              <a:buFont typeface="Wingdings 3" panose="05040102010807070707" pitchFamily="18" charset="2"/>
              <a:buNone/>
              <a:defRPr sz="1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Scalability</a:t>
            </a:r>
          </a:p>
          <a:p>
            <a:pPr marL="342900" lvl="1" indent="-342900">
              <a:buFont typeface="Arial" panose="020B0604020202020204" pitchFamily="34" charset="0"/>
              <a:buChar char="•"/>
            </a:pPr>
            <a:r>
              <a:rPr lang="en-US" dirty="0">
                <a:latin typeface="Söhne"/>
              </a:rPr>
              <a:t>Becomes less practical as the number of communicating parties increases. Each pair of users requires a unique secret key, resulting in a quadratic increase in the number of keys needed for secure communication.</a:t>
            </a:r>
            <a:endParaRPr lang="en-US" dirty="0"/>
          </a:p>
          <a:p>
            <a:pPr marL="342900" indent="-342900" algn="l">
              <a:buFont typeface="Arial" panose="020B0604020202020204" pitchFamily="34" charset="0"/>
              <a:buChar char="•"/>
            </a:pPr>
            <a:r>
              <a:rPr lang="en-US" dirty="0"/>
              <a:t>Lacking non-repudiation</a:t>
            </a:r>
          </a:p>
          <a:p>
            <a:pPr marL="342900" lvl="1" indent="-342900">
              <a:buFont typeface="Arial" panose="020B0604020202020204" pitchFamily="34" charset="0"/>
              <a:buChar char="•"/>
            </a:pPr>
            <a:r>
              <a:rPr lang="en-US" dirty="0">
                <a:latin typeface="Söhne"/>
              </a:rPr>
              <a:t>Symmetric encryption alone cannot prevent a sender from denying their involvement in a communication because the same key is used for both encryption and decryption</a:t>
            </a:r>
            <a:r>
              <a:rPr lang="en-US" sz="1600" dirty="0">
                <a:latin typeface="Söhne"/>
              </a:rPr>
              <a:t>.</a:t>
            </a:r>
            <a:endParaRPr lang="en-GB" sz="1600" dirty="0">
              <a:latin typeface="Söhne"/>
            </a:endParaRP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427501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6C07D-DB2E-4051-9B19-072A749B0DF8}"/>
              </a:ext>
            </a:extLst>
          </p:cNvPr>
          <p:cNvSpPr>
            <a:spLocks noGrp="1"/>
          </p:cNvSpPr>
          <p:nvPr>
            <p:ph type="title"/>
          </p:nvPr>
        </p:nvSpPr>
        <p:spPr>
          <a:xfrm>
            <a:off x="6358800" y="142396"/>
            <a:ext cx="5245200" cy="369332"/>
          </a:xfrm>
        </p:spPr>
        <p:txBody>
          <a:bodyPr/>
          <a:lstStyle/>
          <a:p>
            <a:r>
              <a:rPr lang="en-US" dirty="0"/>
              <a:t>Asymmetric Cryptography</a:t>
            </a:r>
          </a:p>
        </p:txBody>
      </p:sp>
      <p:sp>
        <p:nvSpPr>
          <p:cNvPr id="3" name="Text Placeholder 2">
            <a:extLst>
              <a:ext uri="{FF2B5EF4-FFF2-40B4-BE49-F238E27FC236}">
                <a16:creationId xmlns:a16="http://schemas.microsoft.com/office/drawing/2014/main" id="{8C7C5CD4-8BF4-46F3-9986-B3D97486B6B8}"/>
              </a:ext>
            </a:extLst>
          </p:cNvPr>
          <p:cNvSpPr>
            <a:spLocks noGrp="1"/>
          </p:cNvSpPr>
          <p:nvPr>
            <p:ph type="body" sz="quarter" idx="13"/>
          </p:nvPr>
        </p:nvSpPr>
        <p:spPr>
          <a:xfrm>
            <a:off x="5754255" y="655781"/>
            <a:ext cx="6317672" cy="5433489"/>
          </a:xfrm>
        </p:spPr>
        <p:txBody>
          <a:bodyPr/>
          <a:lstStyle/>
          <a:p>
            <a:r>
              <a:rPr lang="en-US" b="0" u="sng" dirty="0">
                <a:solidFill>
                  <a:schemeClr val="tx1"/>
                </a:solidFill>
                <a:latin typeface="Söhne"/>
              </a:rPr>
              <a:t>As</a:t>
            </a:r>
            <a:r>
              <a:rPr lang="en-US" sz="1800" b="0" u="sng" dirty="0">
                <a:solidFill>
                  <a:schemeClr val="tx1"/>
                </a:solidFill>
                <a:latin typeface="Söhne"/>
              </a:rPr>
              <a:t>ymmetric cryptography</a:t>
            </a:r>
            <a:r>
              <a:rPr lang="en-US" sz="1800" b="0" dirty="0">
                <a:latin typeface="Söhne"/>
              </a:rPr>
              <a:t>, also known as public key cryptography, is a fundamental technique in the field of cybersecurity.</a:t>
            </a:r>
          </a:p>
          <a:p>
            <a:r>
              <a:rPr lang="en-US" b="0" dirty="0">
                <a:latin typeface="Söhne"/>
              </a:rPr>
              <a:t>pair of keys used – public and private</a:t>
            </a:r>
          </a:p>
          <a:p>
            <a:r>
              <a:rPr lang="en-US" b="0" dirty="0">
                <a:latin typeface="Söhne"/>
              </a:rPr>
              <a:t>public key is widely shared – used by anyone to encrypt message meant for key’s owner</a:t>
            </a:r>
          </a:p>
          <a:p>
            <a:r>
              <a:rPr lang="en-US" b="0" dirty="0">
                <a:latin typeface="Söhne"/>
              </a:rPr>
              <a:t>private key is private – only owner has it – used to decrypt messages that have been encrypted with corresponding public key</a:t>
            </a:r>
          </a:p>
          <a:p>
            <a:r>
              <a:rPr lang="en-US" b="0" dirty="0">
                <a:latin typeface="Söhne"/>
              </a:rPr>
              <a:t>Advantages like secure key exchange, digital signature for authentication and non-repudiation</a:t>
            </a:r>
          </a:p>
          <a:p>
            <a:r>
              <a:rPr lang="en-US" sz="1800" b="0" dirty="0">
                <a:latin typeface="Söhne"/>
              </a:rPr>
              <a:t>Algorithms</a:t>
            </a:r>
          </a:p>
          <a:p>
            <a:pPr lvl="1"/>
            <a:r>
              <a:rPr lang="en-US" dirty="0">
                <a:latin typeface="Söhne"/>
              </a:rPr>
              <a:t>RSA</a:t>
            </a:r>
          </a:p>
          <a:p>
            <a:pPr lvl="1"/>
            <a:r>
              <a:rPr lang="en-US" dirty="0">
                <a:latin typeface="Söhne"/>
              </a:rPr>
              <a:t>ECC</a:t>
            </a:r>
          </a:p>
          <a:p>
            <a:pPr lvl="1"/>
            <a:r>
              <a:rPr lang="en-US" b="0" dirty="0">
                <a:latin typeface="Söhne"/>
              </a:rPr>
              <a:t>DHKE</a:t>
            </a:r>
          </a:p>
          <a:p>
            <a:endParaRPr lang="en-US" dirty="0"/>
          </a:p>
        </p:txBody>
      </p:sp>
      <p:pic>
        <p:nvPicPr>
          <p:cNvPr id="8" name="Picture Placeholder 7">
            <a:extLst>
              <a:ext uri="{FF2B5EF4-FFF2-40B4-BE49-F238E27FC236}">
                <a16:creationId xmlns:a16="http://schemas.microsoft.com/office/drawing/2014/main" id="{4EAA0871-AF59-4E45-8C5D-EA3B8E3EB7DA}"/>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755" r="1755"/>
          <a:stretch/>
        </p:blipFill>
        <p:spPr>
          <a:xfrm>
            <a:off x="372000" y="655780"/>
            <a:ext cx="5029200" cy="5433489"/>
          </a:xfrm>
        </p:spPr>
      </p:pic>
    </p:spTree>
    <p:extLst>
      <p:ext uri="{BB962C8B-B14F-4D97-AF65-F5344CB8AC3E}">
        <p14:creationId xmlns:p14="http://schemas.microsoft.com/office/powerpoint/2010/main" val="260921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colorful rectangular signs with text&#10;&#10;Description automatically generated">
            <a:extLst>
              <a:ext uri="{FF2B5EF4-FFF2-40B4-BE49-F238E27FC236}">
                <a16:creationId xmlns:a16="http://schemas.microsoft.com/office/drawing/2014/main" id="{186B2D42-D0AC-4630-97E7-CB29FFC9BE2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9871" b="44125"/>
          <a:stretch/>
        </p:blipFill>
        <p:spPr>
          <a:xfrm>
            <a:off x="20" y="3358525"/>
            <a:ext cx="12191980" cy="2743473"/>
          </a:xfrm>
          <a:noFill/>
        </p:spPr>
      </p:pic>
      <p:sp>
        <p:nvSpPr>
          <p:cNvPr id="11" name="Title 2">
            <a:extLst>
              <a:ext uri="{FF2B5EF4-FFF2-40B4-BE49-F238E27FC236}">
                <a16:creationId xmlns:a16="http://schemas.microsoft.com/office/drawing/2014/main" id="{34772EE6-3009-0FCA-740E-6A2633468588}"/>
              </a:ext>
            </a:extLst>
          </p:cNvPr>
          <p:cNvSpPr>
            <a:spLocks noGrp="1"/>
          </p:cNvSpPr>
          <p:nvPr>
            <p:ph type="title"/>
          </p:nvPr>
        </p:nvSpPr>
        <p:spPr>
          <a:xfrm>
            <a:off x="588000" y="360000"/>
            <a:ext cx="11016000" cy="369332"/>
          </a:xfrm>
        </p:spPr>
        <p:txBody>
          <a:bodyPr/>
          <a:lstStyle/>
          <a:p>
            <a:r>
              <a:rPr lang="en-US" dirty="0"/>
              <a:t>Public Key Infrastructure</a:t>
            </a:r>
          </a:p>
        </p:txBody>
      </p:sp>
      <p:sp>
        <p:nvSpPr>
          <p:cNvPr id="26" name="Text Placeholder 3">
            <a:extLst>
              <a:ext uri="{FF2B5EF4-FFF2-40B4-BE49-F238E27FC236}">
                <a16:creationId xmlns:a16="http://schemas.microsoft.com/office/drawing/2014/main" id="{3E51BBAB-2B10-A9F7-A856-C5727003AFD7}"/>
              </a:ext>
            </a:extLst>
          </p:cNvPr>
          <p:cNvSpPr>
            <a:spLocks noGrp="1"/>
          </p:cNvSpPr>
          <p:nvPr>
            <p:ph type="body" sz="quarter" idx="11"/>
          </p:nvPr>
        </p:nvSpPr>
        <p:spPr>
          <a:xfrm>
            <a:off x="587998" y="1578576"/>
            <a:ext cx="5328000" cy="1922040"/>
          </a:xfrm>
        </p:spPr>
        <p:txBody>
          <a:bodyPr/>
          <a:lstStyle/>
          <a:p>
            <a:pPr marL="285750" indent="-285750">
              <a:buFont typeface="Arial" panose="020B0604020202020204" pitchFamily="34" charset="0"/>
              <a:buChar char="•"/>
            </a:pPr>
            <a:r>
              <a:rPr lang="en-US" dirty="0"/>
              <a:t>comprehensive framework of policies, processes, technologies and standards.</a:t>
            </a:r>
          </a:p>
          <a:p>
            <a:pPr marL="285750" indent="-285750">
              <a:buFont typeface="Arial" panose="020B0604020202020204" pitchFamily="34" charset="0"/>
              <a:buChar char="•"/>
            </a:pPr>
            <a:r>
              <a:rPr lang="en-US" dirty="0"/>
              <a:t>used for securing digital communication and enabling trust in electronic transactions.</a:t>
            </a:r>
          </a:p>
        </p:txBody>
      </p:sp>
      <p:sp>
        <p:nvSpPr>
          <p:cNvPr id="15" name="Text Placeholder 4">
            <a:extLst>
              <a:ext uri="{FF2B5EF4-FFF2-40B4-BE49-F238E27FC236}">
                <a16:creationId xmlns:a16="http://schemas.microsoft.com/office/drawing/2014/main" id="{84D746E5-4780-730A-0FA8-46AC733607C4}"/>
              </a:ext>
            </a:extLst>
          </p:cNvPr>
          <p:cNvSpPr>
            <a:spLocks noGrp="1"/>
          </p:cNvSpPr>
          <p:nvPr>
            <p:ph type="body" sz="quarter" idx="12"/>
          </p:nvPr>
        </p:nvSpPr>
        <p:spPr>
          <a:xfrm>
            <a:off x="6276000" y="1578576"/>
            <a:ext cx="5328000" cy="1922040"/>
          </a:xfrm>
        </p:spPr>
        <p:txBody>
          <a:bodyPr/>
          <a:lstStyle/>
          <a:p>
            <a:pPr marL="285750" indent="-285750">
              <a:buFont typeface="Arial" panose="020B0604020202020204" pitchFamily="34" charset="0"/>
              <a:buChar char="•"/>
            </a:pPr>
            <a:r>
              <a:rPr lang="en-US" dirty="0"/>
              <a:t>revolves around the use of asymmetric cryptography to manage digital keys and certificates for various purpose.</a:t>
            </a:r>
          </a:p>
          <a:p>
            <a:pPr marL="285750" indent="-285750">
              <a:buFont typeface="Arial" panose="020B0604020202020204" pitchFamily="34" charset="0"/>
              <a:buChar char="•"/>
            </a:pPr>
            <a:r>
              <a:rPr lang="en-US" dirty="0"/>
              <a:t>operates on the principal of confidentiality, integrity, authentication and non-repudiation.</a:t>
            </a:r>
          </a:p>
        </p:txBody>
      </p:sp>
    </p:spTree>
    <p:extLst>
      <p:ext uri="{BB962C8B-B14F-4D97-AF65-F5344CB8AC3E}">
        <p14:creationId xmlns:p14="http://schemas.microsoft.com/office/powerpoint/2010/main" val="396213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608E-5B61-4923-92AD-33D0F9A87CC2}"/>
              </a:ext>
            </a:extLst>
          </p:cNvPr>
          <p:cNvSpPr>
            <a:spLocks noGrp="1"/>
          </p:cNvSpPr>
          <p:nvPr>
            <p:ph type="title"/>
          </p:nvPr>
        </p:nvSpPr>
        <p:spPr/>
        <p:txBody>
          <a:bodyPr/>
          <a:lstStyle/>
          <a:p>
            <a:r>
              <a:rPr lang="en-US" dirty="0"/>
              <a:t>PKI – Key Components</a:t>
            </a:r>
          </a:p>
        </p:txBody>
      </p:sp>
      <p:sp>
        <p:nvSpPr>
          <p:cNvPr id="3" name="Text Placeholder 2">
            <a:extLst>
              <a:ext uri="{FF2B5EF4-FFF2-40B4-BE49-F238E27FC236}">
                <a16:creationId xmlns:a16="http://schemas.microsoft.com/office/drawing/2014/main" id="{67ADA1F5-3123-45F0-8AEC-8370A969F97E}"/>
              </a:ext>
            </a:extLst>
          </p:cNvPr>
          <p:cNvSpPr>
            <a:spLocks noGrp="1"/>
          </p:cNvSpPr>
          <p:nvPr>
            <p:ph type="body" sz="quarter" idx="10"/>
          </p:nvPr>
        </p:nvSpPr>
        <p:spPr>
          <a:xfrm>
            <a:off x="408596" y="2028053"/>
            <a:ext cx="5321086" cy="2801891"/>
          </a:xfrm>
        </p:spPr>
        <p:txBody>
          <a:bodyPr/>
          <a:lstStyle/>
          <a:p>
            <a:pPr marL="342900" indent="-342900" algn="l">
              <a:buFont typeface="Arial" panose="020B0604020202020204" pitchFamily="34" charset="0"/>
              <a:buChar char="•"/>
            </a:pPr>
            <a:r>
              <a:rPr lang="en-US" dirty="0"/>
              <a:t>Public Key</a:t>
            </a:r>
          </a:p>
          <a:p>
            <a:pPr marL="342900" lvl="1" indent="-342900">
              <a:buFont typeface="Arial" panose="020B0604020202020204" pitchFamily="34" charset="0"/>
              <a:buChar char="•"/>
            </a:pPr>
            <a:r>
              <a:rPr lang="en-US" dirty="0">
                <a:latin typeface="Söhne"/>
              </a:rPr>
              <a:t>part of an asymmetric key pair.</a:t>
            </a:r>
          </a:p>
          <a:p>
            <a:pPr marL="342900" lvl="1" indent="-342900">
              <a:buFont typeface="Arial" panose="020B0604020202020204" pitchFamily="34" charset="0"/>
              <a:buChar char="•"/>
            </a:pPr>
            <a:r>
              <a:rPr lang="en-US" dirty="0">
                <a:latin typeface="Söhne"/>
              </a:rPr>
              <a:t>freely shared with others.</a:t>
            </a:r>
          </a:p>
          <a:p>
            <a:pPr marL="342900" lvl="1" indent="-342900">
              <a:buFont typeface="Arial" panose="020B0604020202020204" pitchFamily="34" charset="0"/>
              <a:buChar char="•"/>
            </a:pPr>
            <a:r>
              <a:rPr lang="en-US" dirty="0">
                <a:latin typeface="Söhne"/>
              </a:rPr>
              <a:t>used to encrypt data meant for key’s owner.</a:t>
            </a:r>
          </a:p>
          <a:p>
            <a:pPr marL="342900" lvl="1" indent="-342900">
              <a:buFont typeface="Arial" panose="020B0604020202020204" pitchFamily="34" charset="0"/>
              <a:buChar char="•"/>
            </a:pPr>
            <a:r>
              <a:rPr lang="en-US" dirty="0">
                <a:latin typeface="Söhne"/>
              </a:rPr>
              <a:t>used to verify digital signature.</a:t>
            </a:r>
          </a:p>
          <a:p>
            <a:pPr marL="342900" lvl="1" indent="-342900">
              <a:buFont typeface="Arial" panose="020B0604020202020204" pitchFamily="34" charset="0"/>
              <a:buChar char="•"/>
            </a:pPr>
            <a:endParaRPr lang="en-US" dirty="0">
              <a:latin typeface="Söhne"/>
            </a:endParaRPr>
          </a:p>
          <a:p>
            <a:pPr marL="342900" lvl="1" indent="-342900">
              <a:buFont typeface="Arial" panose="020B0604020202020204" pitchFamily="34" charset="0"/>
              <a:buChar char="•"/>
            </a:pPr>
            <a:endParaRPr lang="en-US" dirty="0"/>
          </a:p>
        </p:txBody>
      </p:sp>
      <p:sp>
        <p:nvSpPr>
          <p:cNvPr id="4" name="Text Placeholder 2">
            <a:extLst>
              <a:ext uri="{FF2B5EF4-FFF2-40B4-BE49-F238E27FC236}">
                <a16:creationId xmlns:a16="http://schemas.microsoft.com/office/drawing/2014/main" id="{A4CAD965-6167-4975-8948-BA27BD179ED8}"/>
              </a:ext>
            </a:extLst>
          </p:cNvPr>
          <p:cNvSpPr txBox="1">
            <a:spLocks/>
          </p:cNvSpPr>
          <p:nvPr/>
        </p:nvSpPr>
        <p:spPr>
          <a:xfrm>
            <a:off x="6462319" y="1835092"/>
            <a:ext cx="5321086" cy="3187815"/>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1600"/>
              </a:spcBef>
              <a:buClrTx/>
              <a:buFont typeface="Arial" panose="020B0604020202020204" pitchFamily="34" charset="0"/>
              <a:buNone/>
              <a:defRPr sz="2000" b="0" kern="1200">
                <a:solidFill>
                  <a:schemeClr val="tx2"/>
                </a:solidFill>
                <a:latin typeface="+mn-lt"/>
                <a:ea typeface="+mn-ea"/>
                <a:cs typeface="+mn-cs"/>
              </a:defRPr>
            </a:lvl1pPr>
            <a:lvl2pPr marL="0" indent="0" algn="l" defTabSz="914400" rtl="0" eaLnBrk="1" latinLnBrk="0" hangingPunct="1">
              <a:lnSpc>
                <a:spcPct val="114000"/>
              </a:lnSpc>
              <a:spcBef>
                <a:spcPts val="600"/>
              </a:spcBef>
              <a:buClr>
                <a:schemeClr val="accent3"/>
              </a:buClr>
              <a:buFont typeface="Wingdings 3" panose="05040102010807070707" pitchFamily="18" charset="2"/>
              <a:buNone/>
              <a:defRPr sz="1400" kern="1200">
                <a:solidFill>
                  <a:schemeClr val="tx2"/>
                </a:solidFill>
                <a:latin typeface="+mn-lt"/>
                <a:ea typeface="+mn-ea"/>
                <a:cs typeface="+mn-cs"/>
              </a:defRPr>
            </a:lvl2pPr>
            <a:lvl3pPr marL="360000" indent="0" algn="l" defTabSz="914400" rtl="0" eaLnBrk="1" latinLnBrk="0" hangingPunct="1">
              <a:lnSpc>
                <a:spcPct val="114000"/>
              </a:lnSpc>
              <a:spcBef>
                <a:spcPts val="600"/>
              </a:spcBef>
              <a:buFont typeface="Century Gothic" panose="020B0502020202020204" pitchFamily="34" charset="0"/>
              <a:buNone/>
              <a:defRPr sz="1200" kern="1200">
                <a:solidFill>
                  <a:schemeClr val="tx1"/>
                </a:solidFill>
                <a:latin typeface="+mn-lt"/>
                <a:ea typeface="+mn-ea"/>
                <a:cs typeface="+mn-cs"/>
              </a:defRPr>
            </a:lvl3pPr>
            <a:lvl4pPr marL="576000" indent="0" algn="l" defTabSz="914400" rtl="0" eaLnBrk="1" latinLnBrk="0" hangingPunct="1">
              <a:lnSpc>
                <a:spcPct val="114000"/>
              </a:lnSpc>
              <a:spcBef>
                <a:spcPts val="300"/>
              </a:spcBef>
              <a:buClr>
                <a:schemeClr val="accent3"/>
              </a:buClr>
              <a:buFont typeface="Arial" panose="020B0604020202020204" pitchFamily="34" charset="0"/>
              <a:buNone/>
              <a:defRPr sz="1100" kern="1200">
                <a:solidFill>
                  <a:schemeClr val="accent3"/>
                </a:solidFill>
                <a:latin typeface="+mn-lt"/>
                <a:ea typeface="+mn-ea"/>
                <a:cs typeface="+mn-cs"/>
              </a:defRPr>
            </a:lvl4pPr>
            <a:lvl5pPr marL="828000" indent="0" algn="l" defTabSz="914400" rtl="0" eaLnBrk="1" latinLnBrk="0" hangingPunct="1">
              <a:lnSpc>
                <a:spcPct val="114000"/>
              </a:lnSpc>
              <a:spcBef>
                <a:spcPts val="300"/>
              </a:spcBef>
              <a:buFont typeface="Wingdings 3" panose="05040102010807070707" pitchFamily="18" charset="2"/>
              <a:buNone/>
              <a:defRPr sz="1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Private Key</a:t>
            </a:r>
          </a:p>
          <a:p>
            <a:pPr marL="285750" lvl="1" indent="-285750">
              <a:buFont typeface="Arial" panose="020B0604020202020204" pitchFamily="34" charset="0"/>
              <a:buChar char="•"/>
            </a:pPr>
            <a:r>
              <a:rPr lang="en-US" sz="1400" dirty="0">
                <a:latin typeface="Söhne"/>
              </a:rPr>
              <a:t>counterpart to the public key.</a:t>
            </a:r>
          </a:p>
          <a:p>
            <a:pPr marL="285750" lvl="1" indent="-285750">
              <a:buFont typeface="Arial" panose="020B0604020202020204" pitchFamily="34" charset="0"/>
              <a:buChar char="•"/>
            </a:pPr>
            <a:r>
              <a:rPr lang="en-US" sz="1400" dirty="0">
                <a:latin typeface="Söhne"/>
              </a:rPr>
              <a:t>k</a:t>
            </a:r>
            <a:r>
              <a:rPr lang="en-US" sz="1400" b="0" i="0" dirty="0">
                <a:effectLst/>
                <a:latin typeface="Söhne"/>
              </a:rPr>
              <a:t>ept secret by the key owner and never shared with anyone.</a:t>
            </a:r>
          </a:p>
          <a:p>
            <a:pPr marL="285750" lvl="1" indent="-285750">
              <a:buFont typeface="Arial" panose="020B0604020202020204" pitchFamily="34" charset="0"/>
              <a:buChar char="•"/>
            </a:pPr>
            <a:r>
              <a:rPr lang="en-US" sz="1400" dirty="0">
                <a:latin typeface="Söhne"/>
              </a:rPr>
              <a:t>used to decrypt data that has been encrypted with corresponding public key.</a:t>
            </a:r>
          </a:p>
          <a:p>
            <a:pPr marL="285750" lvl="1" indent="-285750">
              <a:buFont typeface="Arial" panose="020B0604020202020204" pitchFamily="34" charset="0"/>
              <a:buChar char="•"/>
            </a:pPr>
            <a:r>
              <a:rPr lang="en-US" sz="1400" dirty="0">
                <a:latin typeface="Söhne"/>
              </a:rPr>
              <a:t>u</a:t>
            </a:r>
            <a:r>
              <a:rPr lang="en-US" sz="1400" b="0" i="0" dirty="0">
                <a:effectLst/>
                <a:latin typeface="Söhne"/>
              </a:rPr>
              <a:t>sed to create di</a:t>
            </a:r>
            <a:r>
              <a:rPr lang="en-US" sz="1400" dirty="0">
                <a:latin typeface="Söhne"/>
              </a:rPr>
              <a:t>gital signatures, which provides authentication and non-repudiation.</a:t>
            </a:r>
            <a:endParaRPr lang="en-US" sz="1400" b="0" i="0" dirty="0">
              <a:effectLst/>
              <a:latin typeface="Söhne"/>
            </a:endParaRP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72278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608E-5B61-4923-92AD-33D0F9A87CC2}"/>
              </a:ext>
            </a:extLst>
          </p:cNvPr>
          <p:cNvSpPr>
            <a:spLocks noGrp="1"/>
          </p:cNvSpPr>
          <p:nvPr>
            <p:ph type="title"/>
          </p:nvPr>
        </p:nvSpPr>
        <p:spPr/>
        <p:txBody>
          <a:bodyPr/>
          <a:lstStyle/>
          <a:p>
            <a:r>
              <a:rPr lang="en-US"/>
              <a:t>PKI – Key Components</a:t>
            </a:r>
            <a:endParaRPr lang="en-US" dirty="0"/>
          </a:p>
        </p:txBody>
      </p:sp>
      <p:sp>
        <p:nvSpPr>
          <p:cNvPr id="3" name="Text Placeholder 2">
            <a:extLst>
              <a:ext uri="{FF2B5EF4-FFF2-40B4-BE49-F238E27FC236}">
                <a16:creationId xmlns:a16="http://schemas.microsoft.com/office/drawing/2014/main" id="{67ADA1F5-3123-45F0-8AEC-8370A969F97E}"/>
              </a:ext>
            </a:extLst>
          </p:cNvPr>
          <p:cNvSpPr>
            <a:spLocks noGrp="1"/>
          </p:cNvSpPr>
          <p:nvPr>
            <p:ph type="body" sz="quarter" idx="10"/>
          </p:nvPr>
        </p:nvSpPr>
        <p:spPr>
          <a:xfrm>
            <a:off x="408596" y="2028053"/>
            <a:ext cx="5321086" cy="2801891"/>
          </a:xfrm>
        </p:spPr>
        <p:txBody>
          <a:bodyPr/>
          <a:lstStyle/>
          <a:p>
            <a:pPr marL="342900" indent="-342900" algn="l">
              <a:buFont typeface="Arial" panose="020B0604020202020204" pitchFamily="34" charset="0"/>
              <a:buChar char="•"/>
            </a:pPr>
            <a:r>
              <a:rPr lang="en-US" dirty="0"/>
              <a:t>Digital Certificates</a:t>
            </a:r>
          </a:p>
          <a:p>
            <a:pPr marL="285750" lvl="1" indent="-285750">
              <a:buFont typeface="Arial" panose="020B0604020202020204" pitchFamily="34" charset="0"/>
              <a:buChar char="•"/>
            </a:pPr>
            <a:r>
              <a:rPr lang="en-US" sz="1400" b="0" i="0" dirty="0">
                <a:effectLst/>
                <a:latin typeface="Söhne"/>
              </a:rPr>
              <a:t>documents issued by trusted Certificate Authorities (CAs).</a:t>
            </a:r>
          </a:p>
          <a:p>
            <a:pPr marL="285750" lvl="1" indent="-285750">
              <a:buFont typeface="Arial" panose="020B0604020202020204" pitchFamily="34" charset="0"/>
              <a:buChar char="•"/>
            </a:pPr>
            <a:r>
              <a:rPr lang="en-US" sz="1400" b="0" i="0" dirty="0">
                <a:effectLst/>
                <a:latin typeface="Söhne"/>
              </a:rPr>
              <a:t>bind a user's public key to their identity.</a:t>
            </a:r>
          </a:p>
          <a:p>
            <a:pPr marL="285750" lvl="1" indent="-285750">
              <a:buFont typeface="Arial" panose="020B0604020202020204" pitchFamily="34" charset="0"/>
              <a:buChar char="•"/>
            </a:pPr>
            <a:r>
              <a:rPr lang="en-US" sz="1400" dirty="0">
                <a:latin typeface="Söhne"/>
              </a:rPr>
              <a:t>used for authentication.</a:t>
            </a:r>
          </a:p>
          <a:p>
            <a:pPr marL="285750" lvl="1" indent="-285750">
              <a:buFont typeface="Arial" panose="020B0604020202020204" pitchFamily="34" charset="0"/>
              <a:buChar char="•"/>
            </a:pPr>
            <a:r>
              <a:rPr lang="en-US" sz="1400" dirty="0">
                <a:latin typeface="Söhne"/>
              </a:rPr>
              <a:t>c</a:t>
            </a:r>
            <a:r>
              <a:rPr lang="en-US" sz="1400" b="0" i="0" dirty="0">
                <a:effectLst/>
                <a:latin typeface="Söhne"/>
              </a:rPr>
              <a:t>an be used for secure key exchan</a:t>
            </a:r>
            <a:r>
              <a:rPr lang="en-US" sz="1400" dirty="0">
                <a:latin typeface="Söhne"/>
              </a:rPr>
              <a:t>ge.</a:t>
            </a:r>
            <a:endParaRPr lang="en-US" sz="1400" b="0" i="0" dirty="0">
              <a:effectLst/>
              <a:latin typeface="Söhne"/>
            </a:endParaRPr>
          </a:p>
          <a:p>
            <a:pPr marL="342900" lvl="1" indent="-342900">
              <a:buFont typeface="Arial" panose="020B0604020202020204" pitchFamily="34" charset="0"/>
              <a:buChar char="•"/>
            </a:pPr>
            <a:endParaRPr lang="en-US" dirty="0">
              <a:latin typeface="Söhne"/>
            </a:endParaRPr>
          </a:p>
          <a:p>
            <a:pPr marL="342900" lvl="1" indent="-342900">
              <a:buFont typeface="Arial" panose="020B0604020202020204" pitchFamily="34" charset="0"/>
              <a:buChar char="•"/>
            </a:pPr>
            <a:endParaRPr lang="en-US" dirty="0"/>
          </a:p>
        </p:txBody>
      </p:sp>
      <p:sp>
        <p:nvSpPr>
          <p:cNvPr id="4" name="Text Placeholder 2">
            <a:extLst>
              <a:ext uri="{FF2B5EF4-FFF2-40B4-BE49-F238E27FC236}">
                <a16:creationId xmlns:a16="http://schemas.microsoft.com/office/drawing/2014/main" id="{A4CAD965-6167-4975-8948-BA27BD179ED8}"/>
              </a:ext>
            </a:extLst>
          </p:cNvPr>
          <p:cNvSpPr txBox="1">
            <a:spLocks/>
          </p:cNvSpPr>
          <p:nvPr/>
        </p:nvSpPr>
        <p:spPr>
          <a:xfrm>
            <a:off x="6462318" y="1453146"/>
            <a:ext cx="5321086" cy="3187815"/>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1600"/>
              </a:spcBef>
              <a:buClrTx/>
              <a:buFont typeface="Arial" panose="020B0604020202020204" pitchFamily="34" charset="0"/>
              <a:buNone/>
              <a:defRPr sz="2000" b="0" kern="1200">
                <a:solidFill>
                  <a:schemeClr val="tx2"/>
                </a:solidFill>
                <a:latin typeface="+mn-lt"/>
                <a:ea typeface="+mn-ea"/>
                <a:cs typeface="+mn-cs"/>
              </a:defRPr>
            </a:lvl1pPr>
            <a:lvl2pPr marL="0" indent="0" algn="l" defTabSz="914400" rtl="0" eaLnBrk="1" latinLnBrk="0" hangingPunct="1">
              <a:lnSpc>
                <a:spcPct val="114000"/>
              </a:lnSpc>
              <a:spcBef>
                <a:spcPts val="600"/>
              </a:spcBef>
              <a:buClr>
                <a:schemeClr val="accent3"/>
              </a:buClr>
              <a:buFont typeface="Wingdings 3" panose="05040102010807070707" pitchFamily="18" charset="2"/>
              <a:buNone/>
              <a:defRPr sz="1400" kern="1200">
                <a:solidFill>
                  <a:schemeClr val="tx2"/>
                </a:solidFill>
                <a:latin typeface="+mn-lt"/>
                <a:ea typeface="+mn-ea"/>
                <a:cs typeface="+mn-cs"/>
              </a:defRPr>
            </a:lvl2pPr>
            <a:lvl3pPr marL="360000" indent="0" algn="l" defTabSz="914400" rtl="0" eaLnBrk="1" latinLnBrk="0" hangingPunct="1">
              <a:lnSpc>
                <a:spcPct val="114000"/>
              </a:lnSpc>
              <a:spcBef>
                <a:spcPts val="600"/>
              </a:spcBef>
              <a:buFont typeface="Century Gothic" panose="020B0502020202020204" pitchFamily="34" charset="0"/>
              <a:buNone/>
              <a:defRPr sz="1200" kern="1200">
                <a:solidFill>
                  <a:schemeClr val="tx1"/>
                </a:solidFill>
                <a:latin typeface="+mn-lt"/>
                <a:ea typeface="+mn-ea"/>
                <a:cs typeface="+mn-cs"/>
              </a:defRPr>
            </a:lvl3pPr>
            <a:lvl4pPr marL="576000" indent="0" algn="l" defTabSz="914400" rtl="0" eaLnBrk="1" latinLnBrk="0" hangingPunct="1">
              <a:lnSpc>
                <a:spcPct val="114000"/>
              </a:lnSpc>
              <a:spcBef>
                <a:spcPts val="300"/>
              </a:spcBef>
              <a:buClr>
                <a:schemeClr val="accent3"/>
              </a:buClr>
              <a:buFont typeface="Arial" panose="020B0604020202020204" pitchFamily="34" charset="0"/>
              <a:buNone/>
              <a:defRPr sz="1100" kern="1200">
                <a:solidFill>
                  <a:schemeClr val="accent3"/>
                </a:solidFill>
                <a:latin typeface="+mn-lt"/>
                <a:ea typeface="+mn-ea"/>
                <a:cs typeface="+mn-cs"/>
              </a:defRPr>
            </a:lvl4pPr>
            <a:lvl5pPr marL="828000" indent="0" algn="l" defTabSz="914400" rtl="0" eaLnBrk="1" latinLnBrk="0" hangingPunct="1">
              <a:lnSpc>
                <a:spcPct val="114000"/>
              </a:lnSpc>
              <a:spcBef>
                <a:spcPts val="300"/>
              </a:spcBef>
              <a:buFont typeface="Wingdings 3" panose="05040102010807070707" pitchFamily="18" charset="2"/>
              <a:buNone/>
              <a:defRPr sz="1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a:t>Certificate Authority (CA)</a:t>
            </a:r>
          </a:p>
          <a:p>
            <a:pPr marL="285750" lvl="1" indent="-285750">
              <a:buFont typeface="Arial" panose="020B0604020202020204" pitchFamily="34" charset="0"/>
              <a:buChar char="•"/>
            </a:pPr>
            <a:r>
              <a:rPr lang="en-US" sz="1400" b="0" i="0">
                <a:effectLst/>
                <a:latin typeface="Söhne"/>
              </a:rPr>
              <a:t>trusted third-party organizations responsible for issuing, revoking, and managing digital certificates.</a:t>
            </a:r>
          </a:p>
          <a:p>
            <a:pPr marL="285750" lvl="1" indent="-285750">
              <a:buFont typeface="Arial" panose="020B0604020202020204" pitchFamily="34" charset="0"/>
              <a:buChar char="•"/>
            </a:pPr>
            <a:r>
              <a:rPr lang="en-US" sz="1400" b="0" i="0">
                <a:effectLst/>
                <a:latin typeface="Söhne"/>
              </a:rPr>
              <a:t>play a central role in establishing trust in PKI.</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72413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9E3CA-A9E1-4DA5-9567-AE047C5298C5}"/>
              </a:ext>
            </a:extLst>
          </p:cNvPr>
          <p:cNvSpPr>
            <a:spLocks noGrp="1"/>
          </p:cNvSpPr>
          <p:nvPr>
            <p:ph type="title"/>
          </p:nvPr>
        </p:nvSpPr>
        <p:spPr/>
        <p:txBody>
          <a:bodyPr/>
          <a:lstStyle/>
          <a:p>
            <a:r>
              <a:rPr lang="en-US" dirty="0"/>
              <a:t>Asymmetric – ENCRYPTION/DECRYPTION</a:t>
            </a:r>
          </a:p>
        </p:txBody>
      </p:sp>
      <p:sp>
        <p:nvSpPr>
          <p:cNvPr id="3" name="Text Placeholder 2">
            <a:extLst>
              <a:ext uri="{FF2B5EF4-FFF2-40B4-BE49-F238E27FC236}">
                <a16:creationId xmlns:a16="http://schemas.microsoft.com/office/drawing/2014/main" id="{000F64E3-4625-4DF8-AA3D-071C474340FD}"/>
              </a:ext>
            </a:extLst>
          </p:cNvPr>
          <p:cNvSpPr>
            <a:spLocks noGrp="1"/>
          </p:cNvSpPr>
          <p:nvPr>
            <p:ph type="body" sz="quarter" idx="10"/>
          </p:nvPr>
        </p:nvSpPr>
        <p:spPr>
          <a:xfrm>
            <a:off x="1776000" y="2211247"/>
            <a:ext cx="8640000" cy="2125190"/>
          </a:xfrm>
        </p:spPr>
        <p:txBody>
          <a:bodyPr/>
          <a:lstStyle/>
          <a:p>
            <a:pPr marL="342900" indent="-342900" algn="l">
              <a:buFont typeface="Arial" panose="020B0604020202020204" pitchFamily="34" charset="0"/>
              <a:buChar char="•"/>
            </a:pPr>
            <a:r>
              <a:rPr lang="en-US" dirty="0"/>
              <a:t>Used to communicate securely.</a:t>
            </a:r>
          </a:p>
          <a:p>
            <a:pPr marL="342900" indent="-342900" algn="l">
              <a:buFont typeface="Arial" panose="020B0604020202020204" pitchFamily="34" charset="0"/>
              <a:buChar char="•"/>
            </a:pPr>
            <a:r>
              <a:rPr lang="en-US" dirty="0"/>
              <a:t>Sender encrypts the electronic document with recipient’s(receiver) public key.</a:t>
            </a:r>
          </a:p>
          <a:p>
            <a:pPr marL="342900" indent="-342900" algn="l">
              <a:buFont typeface="Arial" panose="020B0604020202020204" pitchFamily="34" charset="0"/>
              <a:buChar char="•"/>
            </a:pPr>
            <a:r>
              <a:rPr lang="en-US" dirty="0"/>
              <a:t>Receiver decrypts the electronic document with his/her own private key.</a:t>
            </a:r>
          </a:p>
        </p:txBody>
      </p:sp>
    </p:spTree>
    <p:extLst>
      <p:ext uri="{BB962C8B-B14F-4D97-AF65-F5344CB8AC3E}">
        <p14:creationId xmlns:p14="http://schemas.microsoft.com/office/powerpoint/2010/main" val="238104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951D-B141-4853-AA6E-2362A1130881}"/>
              </a:ext>
            </a:extLst>
          </p:cNvPr>
          <p:cNvSpPr>
            <a:spLocks noGrp="1"/>
          </p:cNvSpPr>
          <p:nvPr>
            <p:ph type="title"/>
          </p:nvPr>
        </p:nvSpPr>
        <p:spPr>
          <a:xfrm>
            <a:off x="587998" y="239166"/>
            <a:ext cx="5245200" cy="738664"/>
          </a:xfrm>
        </p:spPr>
        <p:txBody>
          <a:bodyPr wrap="square" anchor="t">
            <a:normAutofit/>
          </a:bodyPr>
          <a:lstStyle/>
          <a:p>
            <a:r>
              <a:rPr lang="en-US" dirty="0"/>
              <a:t>Digital Signature</a:t>
            </a:r>
          </a:p>
        </p:txBody>
      </p:sp>
      <p:sp>
        <p:nvSpPr>
          <p:cNvPr id="3" name="Text Placeholder 2">
            <a:extLst>
              <a:ext uri="{FF2B5EF4-FFF2-40B4-BE49-F238E27FC236}">
                <a16:creationId xmlns:a16="http://schemas.microsoft.com/office/drawing/2014/main" id="{28AFC046-5732-496A-B213-696475A5880A}"/>
              </a:ext>
            </a:extLst>
          </p:cNvPr>
          <p:cNvSpPr>
            <a:spLocks noGrp="1"/>
          </p:cNvSpPr>
          <p:nvPr>
            <p:ph type="body" sz="quarter" idx="13"/>
          </p:nvPr>
        </p:nvSpPr>
        <p:spPr>
          <a:xfrm>
            <a:off x="1118948" y="4185550"/>
            <a:ext cx="9954104" cy="3774694"/>
          </a:xfrm>
        </p:spPr>
        <p:txBody>
          <a:bodyPr>
            <a:normAutofit/>
          </a:bodyPr>
          <a:lstStyle/>
          <a:p>
            <a:pPr marL="342900" indent="-342900">
              <a:buFont typeface="Arial" panose="020B0604020202020204" pitchFamily="34" charset="0"/>
              <a:buChar char="•"/>
            </a:pPr>
            <a:r>
              <a:rPr lang="en-US" dirty="0"/>
              <a:t>Mathematical scheme used to authenticate the sender.</a:t>
            </a:r>
          </a:p>
          <a:p>
            <a:pPr marL="342900" indent="-342900">
              <a:buFont typeface="Arial" panose="020B0604020202020204" pitchFamily="34" charset="0"/>
              <a:buChar char="•"/>
            </a:pPr>
            <a:r>
              <a:rPr lang="en-US" dirty="0"/>
              <a:t>Represents content of the document and identity of owner.</a:t>
            </a:r>
          </a:p>
          <a:p>
            <a:pPr marL="342900" indent="-342900">
              <a:buFont typeface="Arial" panose="020B0604020202020204" pitchFamily="34" charset="0"/>
              <a:buChar char="•"/>
            </a:pPr>
            <a:r>
              <a:rPr lang="en-US" dirty="0"/>
              <a:t>Provide authenticity, integrity and non-repudiation to electronic documents.</a:t>
            </a:r>
          </a:p>
          <a:p>
            <a:pPr marL="342900" indent="-342900">
              <a:buFont typeface="Arial" panose="020B0604020202020204" pitchFamily="34" charset="0"/>
              <a:buChar char="•"/>
            </a:pPr>
            <a:r>
              <a:rPr lang="en-US" dirty="0"/>
              <a:t>Documents are signed by private key of sender and verified by public key of sender.</a:t>
            </a:r>
          </a:p>
        </p:txBody>
      </p:sp>
      <p:pic>
        <p:nvPicPr>
          <p:cNvPr id="7" name="Picture 6" descr="A computer screen shot of a computer&#10;&#10;Description automatically generated">
            <a:extLst>
              <a:ext uri="{FF2B5EF4-FFF2-40B4-BE49-F238E27FC236}">
                <a16:creationId xmlns:a16="http://schemas.microsoft.com/office/drawing/2014/main" id="{01D80C51-0574-4784-BD92-2A1B434CA6DA}"/>
              </a:ext>
            </a:extLst>
          </p:cNvPr>
          <p:cNvPicPr>
            <a:picLocks noChangeAspect="1"/>
          </p:cNvPicPr>
          <p:nvPr/>
        </p:nvPicPr>
        <p:blipFill rotWithShape="1">
          <a:blip r:embed="rId2">
            <a:extLst>
              <a:ext uri="{28A0092B-C50C-407E-A947-70E740481C1C}">
                <a14:useLocalDpi xmlns:a14="http://schemas.microsoft.com/office/drawing/2010/main" val="0"/>
              </a:ext>
            </a:extLst>
          </a:blip>
          <a:srcRect l="1207" t="-5235" r="-9438" b="-5235"/>
          <a:stretch/>
        </p:blipFill>
        <p:spPr>
          <a:xfrm>
            <a:off x="3231806" y="660737"/>
            <a:ext cx="6568177" cy="3679431"/>
          </a:xfrm>
          <a:custGeom>
            <a:avLst/>
            <a:gdLst>
              <a:gd name="connsiteX0" fmla="*/ 4428704 w 5245200"/>
              <a:gd name="connsiteY0" fmla="*/ 4648972 h 4848670"/>
              <a:gd name="connsiteX1" fmla="*/ 4375398 w 5245200"/>
              <a:gd name="connsiteY1" fmla="*/ 4702972 h 4848670"/>
              <a:gd name="connsiteX2" fmla="*/ 4989488 w 5245200"/>
              <a:gd name="connsiteY2" fmla="*/ 4702972 h 4848670"/>
              <a:gd name="connsiteX3" fmla="*/ 5042794 w 5245200"/>
              <a:gd name="connsiteY3" fmla="*/ 4648972 h 4848670"/>
              <a:gd name="connsiteX4" fmla="*/ 259681 w 5245200"/>
              <a:gd name="connsiteY4" fmla="*/ 147616 h 4848670"/>
              <a:gd name="connsiteX5" fmla="*/ 206375 w 5245200"/>
              <a:gd name="connsiteY5" fmla="*/ 201616 h 4848670"/>
              <a:gd name="connsiteX6" fmla="*/ 820465 w 5245200"/>
              <a:gd name="connsiteY6" fmla="*/ 201616 h 4848670"/>
              <a:gd name="connsiteX7" fmla="*/ 873771 w 5245200"/>
              <a:gd name="connsiteY7" fmla="*/ 147616 h 4848670"/>
              <a:gd name="connsiteX8" fmla="*/ 203208 w 5245200"/>
              <a:gd name="connsiteY8" fmla="*/ 0 h 4848670"/>
              <a:gd name="connsiteX9" fmla="*/ 5245200 w 5245200"/>
              <a:gd name="connsiteY9" fmla="*/ 0 h 4848670"/>
              <a:gd name="connsiteX10" fmla="*/ 5245200 w 5245200"/>
              <a:gd name="connsiteY10" fmla="*/ 4645462 h 4848670"/>
              <a:gd name="connsiteX11" fmla="*/ 5041992 w 5245200"/>
              <a:gd name="connsiteY11" fmla="*/ 4848670 h 4848670"/>
              <a:gd name="connsiteX12" fmla="*/ 0 w 5245200"/>
              <a:gd name="connsiteY12" fmla="*/ 4848670 h 4848670"/>
              <a:gd name="connsiteX13" fmla="*/ 0 w 5245200"/>
              <a:gd name="connsiteY13" fmla="*/ 203208 h 484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5200" h="4848670">
                <a:moveTo>
                  <a:pt x="4428704" y="4648972"/>
                </a:moveTo>
                <a:lnTo>
                  <a:pt x="4375398" y="4702972"/>
                </a:lnTo>
                <a:lnTo>
                  <a:pt x="4989488" y="4702972"/>
                </a:lnTo>
                <a:lnTo>
                  <a:pt x="5042794" y="4648972"/>
                </a:lnTo>
                <a:close/>
                <a:moveTo>
                  <a:pt x="259681" y="147616"/>
                </a:moveTo>
                <a:lnTo>
                  <a:pt x="206375" y="201616"/>
                </a:lnTo>
                <a:lnTo>
                  <a:pt x="820465" y="201616"/>
                </a:lnTo>
                <a:lnTo>
                  <a:pt x="873771" y="147616"/>
                </a:lnTo>
                <a:close/>
                <a:moveTo>
                  <a:pt x="203208" y="0"/>
                </a:moveTo>
                <a:lnTo>
                  <a:pt x="5245200" y="0"/>
                </a:lnTo>
                <a:lnTo>
                  <a:pt x="5245200" y="4645462"/>
                </a:lnTo>
                <a:lnTo>
                  <a:pt x="5041992" y="4848670"/>
                </a:lnTo>
                <a:lnTo>
                  <a:pt x="0" y="4848670"/>
                </a:lnTo>
                <a:lnTo>
                  <a:pt x="0" y="203208"/>
                </a:lnTo>
                <a:close/>
              </a:path>
            </a:pathLst>
          </a:custGeom>
          <a:noFill/>
        </p:spPr>
      </p:pic>
    </p:spTree>
    <p:extLst>
      <p:ext uri="{BB962C8B-B14F-4D97-AF65-F5344CB8AC3E}">
        <p14:creationId xmlns:p14="http://schemas.microsoft.com/office/powerpoint/2010/main" val="339912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BBD9B-B194-4376-8460-F977AD8C017C}"/>
              </a:ext>
            </a:extLst>
          </p:cNvPr>
          <p:cNvSpPr>
            <a:spLocks noGrp="1"/>
          </p:cNvSpPr>
          <p:nvPr>
            <p:ph type="title"/>
          </p:nvPr>
        </p:nvSpPr>
        <p:spPr>
          <a:xfrm>
            <a:off x="1628125" y="302004"/>
            <a:ext cx="8640000" cy="492443"/>
          </a:xfrm>
        </p:spPr>
        <p:txBody>
          <a:bodyPr/>
          <a:lstStyle/>
          <a:p>
            <a:r>
              <a:rPr lang="en-US" sz="3200" dirty="0"/>
              <a:t>Agenda of the program</a:t>
            </a:r>
          </a:p>
        </p:txBody>
      </p:sp>
      <p:sp>
        <p:nvSpPr>
          <p:cNvPr id="6" name="Text Placeholder 2">
            <a:extLst>
              <a:ext uri="{FF2B5EF4-FFF2-40B4-BE49-F238E27FC236}">
                <a16:creationId xmlns:a16="http://schemas.microsoft.com/office/drawing/2014/main" id="{CBC9A32B-3703-44A6-BAEB-F0298ACC186E}"/>
              </a:ext>
            </a:extLst>
          </p:cNvPr>
          <p:cNvSpPr>
            <a:spLocks noGrp="1"/>
          </p:cNvSpPr>
          <p:nvPr>
            <p:ph type="body" sz="quarter" idx="10"/>
          </p:nvPr>
        </p:nvSpPr>
        <p:spPr>
          <a:xfrm>
            <a:off x="352218" y="1541869"/>
            <a:ext cx="3201389" cy="3304712"/>
          </a:xfrm>
        </p:spPr>
        <p:txBody>
          <a:bodyPr numCol="1"/>
          <a:lstStyle/>
          <a:p>
            <a:pPr marL="342900" indent="-342900" algn="l">
              <a:buFont typeface="Arial" panose="020B0604020202020204" pitchFamily="34" charset="0"/>
              <a:buChar char="•"/>
            </a:pPr>
            <a:r>
              <a:rPr lang="en-US" dirty="0"/>
              <a:t>Day 1</a:t>
            </a:r>
          </a:p>
          <a:p>
            <a:pPr marL="702900" lvl="2" indent="-342900">
              <a:buFont typeface="Arial" panose="020B0604020202020204" pitchFamily="34" charset="0"/>
              <a:buChar char="•"/>
            </a:pPr>
            <a:r>
              <a:rPr lang="en-US" dirty="0"/>
              <a:t>Introduction to Cryptography</a:t>
            </a:r>
          </a:p>
          <a:p>
            <a:pPr marL="702900" lvl="2" indent="-342900">
              <a:buFont typeface="Arial" panose="020B0604020202020204" pitchFamily="34" charset="0"/>
              <a:buChar char="•"/>
            </a:pPr>
            <a:r>
              <a:rPr lang="en-US" dirty="0"/>
              <a:t>Classical Cryptography</a:t>
            </a:r>
          </a:p>
          <a:p>
            <a:pPr marL="702900" lvl="2" indent="-342900">
              <a:buFont typeface="Arial" panose="020B0604020202020204" pitchFamily="34" charset="0"/>
              <a:buChar char="•"/>
            </a:pPr>
            <a:r>
              <a:rPr lang="en-US" dirty="0"/>
              <a:t>Symmetric Cryptography</a:t>
            </a:r>
          </a:p>
          <a:p>
            <a:pPr marL="918900" lvl="3" indent="-342900">
              <a:buFont typeface="Arial" panose="020B0604020202020204" pitchFamily="34" charset="0"/>
              <a:buChar char="•"/>
            </a:pPr>
            <a:r>
              <a:rPr lang="en-US" dirty="0"/>
              <a:t>DES</a:t>
            </a:r>
          </a:p>
          <a:p>
            <a:pPr marL="918900" lvl="3" indent="-342900">
              <a:buFont typeface="Arial" panose="020B0604020202020204" pitchFamily="34" charset="0"/>
              <a:buChar char="•"/>
            </a:pPr>
            <a:r>
              <a:rPr lang="en-US" dirty="0"/>
              <a:t>3DES</a:t>
            </a:r>
          </a:p>
          <a:p>
            <a:pPr marL="918900" lvl="3" indent="-342900">
              <a:buFont typeface="Arial" panose="020B0604020202020204" pitchFamily="34" charset="0"/>
              <a:buChar char="•"/>
            </a:pPr>
            <a:r>
              <a:rPr lang="en-US" dirty="0"/>
              <a:t>AES</a:t>
            </a:r>
          </a:p>
          <a:p>
            <a:pPr marL="918900" lvl="3" indent="-342900">
              <a:buFont typeface="Arial" panose="020B0604020202020204" pitchFamily="34" charset="0"/>
              <a:buChar char="•"/>
            </a:pPr>
            <a:r>
              <a:rPr lang="en-US" dirty="0"/>
              <a:t>Block Ciphers Mode of operations</a:t>
            </a:r>
          </a:p>
        </p:txBody>
      </p:sp>
      <p:sp>
        <p:nvSpPr>
          <p:cNvPr id="7" name="Text Placeholder 2">
            <a:extLst>
              <a:ext uri="{FF2B5EF4-FFF2-40B4-BE49-F238E27FC236}">
                <a16:creationId xmlns:a16="http://schemas.microsoft.com/office/drawing/2014/main" id="{8D001197-A0FB-47D8-A492-40E9B77E7D4B}"/>
              </a:ext>
            </a:extLst>
          </p:cNvPr>
          <p:cNvSpPr txBox="1">
            <a:spLocks/>
          </p:cNvSpPr>
          <p:nvPr/>
        </p:nvSpPr>
        <p:spPr>
          <a:xfrm>
            <a:off x="7361111" y="2033532"/>
            <a:ext cx="2910981" cy="3286611"/>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1600"/>
              </a:spcBef>
              <a:buClrTx/>
              <a:buFont typeface="Arial" panose="020B0604020202020204" pitchFamily="34" charset="0"/>
              <a:buNone/>
              <a:defRPr sz="2000" b="0" kern="1200">
                <a:solidFill>
                  <a:schemeClr val="tx2"/>
                </a:solidFill>
                <a:latin typeface="+mn-lt"/>
                <a:ea typeface="+mn-ea"/>
                <a:cs typeface="+mn-cs"/>
              </a:defRPr>
            </a:lvl1pPr>
            <a:lvl2pPr marL="0" indent="0" algn="l" defTabSz="914400" rtl="0" eaLnBrk="1" latinLnBrk="0" hangingPunct="1">
              <a:lnSpc>
                <a:spcPct val="114000"/>
              </a:lnSpc>
              <a:spcBef>
                <a:spcPts val="600"/>
              </a:spcBef>
              <a:buClr>
                <a:schemeClr val="accent3"/>
              </a:buClr>
              <a:buFont typeface="Wingdings 3" panose="05040102010807070707" pitchFamily="18" charset="2"/>
              <a:buNone/>
              <a:defRPr sz="1400" kern="1200">
                <a:solidFill>
                  <a:schemeClr val="tx2"/>
                </a:solidFill>
                <a:latin typeface="+mn-lt"/>
                <a:ea typeface="+mn-ea"/>
                <a:cs typeface="+mn-cs"/>
              </a:defRPr>
            </a:lvl2pPr>
            <a:lvl3pPr marL="360000" indent="0" algn="l" defTabSz="914400" rtl="0" eaLnBrk="1" latinLnBrk="0" hangingPunct="1">
              <a:lnSpc>
                <a:spcPct val="114000"/>
              </a:lnSpc>
              <a:spcBef>
                <a:spcPts val="600"/>
              </a:spcBef>
              <a:buFont typeface="Century Gothic" panose="020B0502020202020204" pitchFamily="34" charset="0"/>
              <a:buNone/>
              <a:defRPr sz="1200" kern="1200">
                <a:solidFill>
                  <a:schemeClr val="tx1"/>
                </a:solidFill>
                <a:latin typeface="+mn-lt"/>
                <a:ea typeface="+mn-ea"/>
                <a:cs typeface="+mn-cs"/>
              </a:defRPr>
            </a:lvl3pPr>
            <a:lvl4pPr marL="576000" indent="0" algn="l" defTabSz="914400" rtl="0" eaLnBrk="1" latinLnBrk="0" hangingPunct="1">
              <a:lnSpc>
                <a:spcPct val="114000"/>
              </a:lnSpc>
              <a:spcBef>
                <a:spcPts val="300"/>
              </a:spcBef>
              <a:buClr>
                <a:schemeClr val="accent3"/>
              </a:buClr>
              <a:buFont typeface="Arial" panose="020B0604020202020204" pitchFamily="34" charset="0"/>
              <a:buNone/>
              <a:defRPr sz="1100" kern="1200">
                <a:solidFill>
                  <a:schemeClr val="accent3"/>
                </a:solidFill>
                <a:latin typeface="+mn-lt"/>
                <a:ea typeface="+mn-ea"/>
                <a:cs typeface="+mn-cs"/>
              </a:defRPr>
            </a:lvl4pPr>
            <a:lvl5pPr marL="828000" indent="0" algn="l" defTabSz="914400" rtl="0" eaLnBrk="1" latinLnBrk="0" hangingPunct="1">
              <a:lnSpc>
                <a:spcPct val="114000"/>
              </a:lnSpc>
              <a:spcBef>
                <a:spcPts val="300"/>
              </a:spcBef>
              <a:buFont typeface="Wingdings 3" panose="05040102010807070707" pitchFamily="18" charset="2"/>
              <a:buNone/>
              <a:defRPr sz="1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Day 3</a:t>
            </a:r>
          </a:p>
          <a:p>
            <a:pPr marL="702900" lvl="2" indent="-342900">
              <a:buFont typeface="Arial" panose="020B0604020202020204" pitchFamily="34" charset="0"/>
              <a:buChar char="•"/>
            </a:pPr>
            <a:r>
              <a:rPr lang="en-US" dirty="0"/>
              <a:t>PKCS Standards</a:t>
            </a:r>
          </a:p>
          <a:p>
            <a:pPr marL="702900" lvl="2" indent="-342900">
              <a:buFont typeface="Arial" panose="020B0604020202020204" pitchFamily="34" charset="0"/>
              <a:buChar char="•"/>
            </a:pPr>
            <a:r>
              <a:rPr lang="en-US" dirty="0"/>
              <a:t>PGP</a:t>
            </a:r>
          </a:p>
          <a:p>
            <a:pPr marL="702900" lvl="2" indent="-342900">
              <a:buFont typeface="Arial" panose="020B0604020202020204" pitchFamily="34" charset="0"/>
              <a:buChar char="•"/>
            </a:pPr>
            <a:r>
              <a:rPr lang="en-US" dirty="0"/>
              <a:t>Hash Functions</a:t>
            </a:r>
          </a:p>
          <a:p>
            <a:pPr marL="702900" lvl="2" indent="-342900">
              <a:buFont typeface="Arial" panose="020B0604020202020204" pitchFamily="34" charset="0"/>
              <a:buChar char="•"/>
            </a:pPr>
            <a:r>
              <a:rPr lang="en-US" dirty="0"/>
              <a:t>Use Cases</a:t>
            </a:r>
          </a:p>
          <a:p>
            <a:pPr marL="918900" lvl="3" indent="-342900">
              <a:buFont typeface="Arial" panose="020B0604020202020204" pitchFamily="34" charset="0"/>
              <a:buChar char="•"/>
            </a:pPr>
            <a:r>
              <a:rPr lang="en-US" dirty="0"/>
              <a:t>Transport Layer Security</a:t>
            </a:r>
          </a:p>
          <a:p>
            <a:pPr marL="918900" lvl="3" indent="-342900">
              <a:buFont typeface="Arial" panose="020B0604020202020204" pitchFamily="34" charset="0"/>
              <a:buChar char="•"/>
            </a:pPr>
            <a:r>
              <a:rPr lang="en-US" dirty="0"/>
              <a:t>SSH Communication</a:t>
            </a:r>
          </a:p>
          <a:p>
            <a:pPr marL="918900" lvl="3" indent="-342900">
              <a:buFont typeface="Arial" panose="020B0604020202020204" pitchFamily="34" charset="0"/>
              <a:buChar char="•"/>
            </a:pPr>
            <a:r>
              <a:rPr lang="en-US" dirty="0"/>
              <a:t>Outlook Sign/Encrypt</a:t>
            </a:r>
          </a:p>
          <a:p>
            <a:pPr marL="702900" lvl="2" indent="-342900">
              <a:buFont typeface="Arial" panose="020B0604020202020204" pitchFamily="34" charset="0"/>
              <a:buChar char="•"/>
            </a:pPr>
            <a:r>
              <a:rPr lang="en-US" dirty="0"/>
              <a:t>Future Trends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8" name="Text Placeholder 2">
            <a:extLst>
              <a:ext uri="{FF2B5EF4-FFF2-40B4-BE49-F238E27FC236}">
                <a16:creationId xmlns:a16="http://schemas.microsoft.com/office/drawing/2014/main" id="{CD90414C-6D08-4D3F-B420-99205F8F09F6}"/>
              </a:ext>
            </a:extLst>
          </p:cNvPr>
          <p:cNvSpPr txBox="1">
            <a:spLocks/>
          </p:cNvSpPr>
          <p:nvPr/>
        </p:nvSpPr>
        <p:spPr>
          <a:xfrm>
            <a:off x="3668292" y="1862879"/>
            <a:ext cx="3578134" cy="3457264"/>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1600"/>
              </a:spcBef>
              <a:buClrTx/>
              <a:buFont typeface="Arial" panose="020B0604020202020204" pitchFamily="34" charset="0"/>
              <a:buNone/>
              <a:defRPr sz="2000" b="0" kern="1200">
                <a:solidFill>
                  <a:schemeClr val="tx2"/>
                </a:solidFill>
                <a:latin typeface="+mn-lt"/>
                <a:ea typeface="+mn-ea"/>
                <a:cs typeface="+mn-cs"/>
              </a:defRPr>
            </a:lvl1pPr>
            <a:lvl2pPr marL="0" indent="0" algn="l" defTabSz="914400" rtl="0" eaLnBrk="1" latinLnBrk="0" hangingPunct="1">
              <a:lnSpc>
                <a:spcPct val="114000"/>
              </a:lnSpc>
              <a:spcBef>
                <a:spcPts val="600"/>
              </a:spcBef>
              <a:buClr>
                <a:schemeClr val="accent3"/>
              </a:buClr>
              <a:buFont typeface="Wingdings 3" panose="05040102010807070707" pitchFamily="18" charset="2"/>
              <a:buNone/>
              <a:defRPr sz="1400" kern="1200">
                <a:solidFill>
                  <a:schemeClr val="tx2"/>
                </a:solidFill>
                <a:latin typeface="+mn-lt"/>
                <a:ea typeface="+mn-ea"/>
                <a:cs typeface="+mn-cs"/>
              </a:defRPr>
            </a:lvl2pPr>
            <a:lvl3pPr marL="360000" indent="0" algn="l" defTabSz="914400" rtl="0" eaLnBrk="1" latinLnBrk="0" hangingPunct="1">
              <a:lnSpc>
                <a:spcPct val="114000"/>
              </a:lnSpc>
              <a:spcBef>
                <a:spcPts val="600"/>
              </a:spcBef>
              <a:buFont typeface="Century Gothic" panose="020B0502020202020204" pitchFamily="34" charset="0"/>
              <a:buNone/>
              <a:defRPr sz="1200" kern="1200">
                <a:solidFill>
                  <a:schemeClr val="tx1"/>
                </a:solidFill>
                <a:latin typeface="+mn-lt"/>
                <a:ea typeface="+mn-ea"/>
                <a:cs typeface="+mn-cs"/>
              </a:defRPr>
            </a:lvl3pPr>
            <a:lvl4pPr marL="576000" indent="0" algn="l" defTabSz="914400" rtl="0" eaLnBrk="1" latinLnBrk="0" hangingPunct="1">
              <a:lnSpc>
                <a:spcPct val="114000"/>
              </a:lnSpc>
              <a:spcBef>
                <a:spcPts val="300"/>
              </a:spcBef>
              <a:buClr>
                <a:schemeClr val="accent3"/>
              </a:buClr>
              <a:buFont typeface="Arial" panose="020B0604020202020204" pitchFamily="34" charset="0"/>
              <a:buNone/>
              <a:defRPr sz="1100" kern="1200">
                <a:solidFill>
                  <a:schemeClr val="accent3"/>
                </a:solidFill>
                <a:latin typeface="+mn-lt"/>
                <a:ea typeface="+mn-ea"/>
                <a:cs typeface="+mn-cs"/>
              </a:defRPr>
            </a:lvl4pPr>
            <a:lvl5pPr marL="828000" indent="0" algn="l" defTabSz="914400" rtl="0" eaLnBrk="1" latinLnBrk="0" hangingPunct="1">
              <a:lnSpc>
                <a:spcPct val="114000"/>
              </a:lnSpc>
              <a:spcBef>
                <a:spcPts val="300"/>
              </a:spcBef>
              <a:buFont typeface="Wingdings 3" panose="05040102010807070707" pitchFamily="18" charset="2"/>
              <a:buNone/>
              <a:defRPr sz="1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Day 2</a:t>
            </a:r>
          </a:p>
          <a:p>
            <a:pPr marL="702900" lvl="2" indent="-342900">
              <a:buFont typeface="Arial" panose="020B0604020202020204" pitchFamily="34" charset="0"/>
              <a:buChar char="•"/>
            </a:pPr>
            <a:r>
              <a:rPr lang="en-US" dirty="0"/>
              <a:t>Asymmetric Cryptography - Introduction</a:t>
            </a:r>
          </a:p>
          <a:p>
            <a:pPr marL="702900" lvl="2" indent="-342900">
              <a:buFont typeface="Arial" panose="020B0604020202020204" pitchFamily="34" charset="0"/>
              <a:buChar char="•"/>
            </a:pPr>
            <a:r>
              <a:rPr lang="en-US" dirty="0"/>
              <a:t>Encryption/Decryption</a:t>
            </a:r>
          </a:p>
          <a:p>
            <a:pPr marL="702900" lvl="2" indent="-342900">
              <a:buFont typeface="Arial" panose="020B0604020202020204" pitchFamily="34" charset="0"/>
              <a:buChar char="•"/>
            </a:pPr>
            <a:r>
              <a:rPr lang="en-US" dirty="0"/>
              <a:t>Algorithms</a:t>
            </a:r>
          </a:p>
          <a:p>
            <a:pPr marL="918900" lvl="3" indent="-342900">
              <a:buFont typeface="Arial" panose="020B0604020202020204" pitchFamily="34" charset="0"/>
              <a:buChar char="•"/>
            </a:pPr>
            <a:r>
              <a:rPr lang="en-US" dirty="0"/>
              <a:t>RSA Algorithm</a:t>
            </a:r>
          </a:p>
          <a:p>
            <a:pPr marL="918900" lvl="3" indent="-342900">
              <a:buFont typeface="Arial" panose="020B0604020202020204" pitchFamily="34" charset="0"/>
              <a:buChar char="•"/>
            </a:pPr>
            <a:r>
              <a:rPr lang="en-US" dirty="0"/>
              <a:t>ECC</a:t>
            </a:r>
          </a:p>
          <a:p>
            <a:pPr marL="918900" lvl="3" indent="-342900">
              <a:buFont typeface="Arial" panose="020B0604020202020204" pitchFamily="34" charset="0"/>
              <a:buChar char="•"/>
            </a:pPr>
            <a:r>
              <a:rPr lang="en-US" dirty="0"/>
              <a:t>DHKE</a:t>
            </a:r>
          </a:p>
          <a:p>
            <a:pPr marL="702900" lvl="2" indent="-342900">
              <a:buFont typeface="Arial" panose="020B0604020202020204" pitchFamily="34" charset="0"/>
              <a:buChar char="•"/>
            </a:pPr>
            <a:r>
              <a:rPr lang="en-US" dirty="0"/>
              <a:t>Digital Signatures</a:t>
            </a:r>
          </a:p>
          <a:p>
            <a:pPr marL="702900" lvl="2" indent="-342900">
              <a:buFont typeface="Arial" panose="020B0604020202020204" pitchFamily="34" charset="0"/>
              <a:buChar char="•"/>
            </a:pPr>
            <a:r>
              <a:rPr lang="en-US" dirty="0"/>
              <a:t>Digital Certificates</a:t>
            </a:r>
          </a:p>
          <a:p>
            <a:pPr marL="702900" lvl="2" indent="-342900">
              <a:buFont typeface="Arial" panose="020B0604020202020204" pitchFamily="34" charset="0"/>
              <a:buChar char="•"/>
            </a:pPr>
            <a:r>
              <a:rPr lang="en-US" dirty="0"/>
              <a:t>Thales PKI</a:t>
            </a:r>
          </a:p>
          <a:p>
            <a:pPr lvl="2"/>
            <a:endParaRPr lang="en-US" dirty="0"/>
          </a:p>
        </p:txBody>
      </p:sp>
    </p:spTree>
    <p:extLst>
      <p:ext uri="{BB962C8B-B14F-4D97-AF65-F5344CB8AC3E}">
        <p14:creationId xmlns:p14="http://schemas.microsoft.com/office/powerpoint/2010/main" val="327301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7D79-9F9C-423C-84D3-904E89FF821E}"/>
              </a:ext>
            </a:extLst>
          </p:cNvPr>
          <p:cNvSpPr>
            <a:spLocks noGrp="1"/>
          </p:cNvSpPr>
          <p:nvPr>
            <p:ph type="title"/>
          </p:nvPr>
        </p:nvSpPr>
        <p:spPr/>
        <p:txBody>
          <a:bodyPr/>
          <a:lstStyle/>
          <a:p>
            <a:r>
              <a:rPr lang="en-US" dirty="0"/>
              <a:t>Digital Certificates</a:t>
            </a:r>
          </a:p>
        </p:txBody>
      </p:sp>
      <p:sp>
        <p:nvSpPr>
          <p:cNvPr id="3" name="Text Placeholder 2">
            <a:extLst>
              <a:ext uri="{FF2B5EF4-FFF2-40B4-BE49-F238E27FC236}">
                <a16:creationId xmlns:a16="http://schemas.microsoft.com/office/drawing/2014/main" id="{F4FE4E40-22D6-40E1-9193-D12460AD0406}"/>
              </a:ext>
            </a:extLst>
          </p:cNvPr>
          <p:cNvSpPr>
            <a:spLocks noGrp="1"/>
          </p:cNvSpPr>
          <p:nvPr>
            <p:ph type="body" sz="quarter" idx="10"/>
          </p:nvPr>
        </p:nvSpPr>
        <p:spPr>
          <a:xfrm>
            <a:off x="1704978" y="1453146"/>
            <a:ext cx="8640000" cy="4193051"/>
          </a:xfrm>
        </p:spPr>
        <p:txBody>
          <a:bodyPr/>
          <a:lstStyle/>
          <a:p>
            <a:pPr marL="342900" indent="-342900" algn="l">
              <a:buFont typeface="Arial" panose="020B0604020202020204" pitchFamily="34" charset="0"/>
              <a:buChar char="•"/>
            </a:pPr>
            <a:r>
              <a:rPr lang="en-US" sz="1600" dirty="0"/>
              <a:t>Digital certificates are electronic credentials that bind the identity of the certificate holder to a pair of cryptographic keys (public and private keys). They are used to secure online communication by providing authentication, confidentiality, and integrity.</a:t>
            </a:r>
          </a:p>
          <a:p>
            <a:pPr marL="342900" indent="-342900" algn="l">
              <a:buFont typeface="Arial" panose="020B0604020202020204" pitchFamily="34" charset="0"/>
              <a:buChar char="•"/>
            </a:pPr>
            <a:r>
              <a:rPr lang="en-US" sz="1600" dirty="0"/>
              <a:t>Process</a:t>
            </a:r>
          </a:p>
          <a:p>
            <a:pPr marL="342900" lvl="1" indent="-342900">
              <a:buFont typeface="Arial" panose="020B0604020202020204" pitchFamily="34" charset="0"/>
              <a:buChar char="•"/>
            </a:pPr>
            <a:r>
              <a:rPr lang="en-US" b="1" dirty="0"/>
              <a:t>Issuance by a certificate authority</a:t>
            </a:r>
            <a:r>
              <a:rPr lang="en-US" dirty="0"/>
              <a:t>: The CA verifies the identity of the certificate applicant and issues a digital certificate containing the applicant's public key and identity information.</a:t>
            </a:r>
          </a:p>
          <a:p>
            <a:pPr marL="342900" lvl="1" indent="-342900">
              <a:buFont typeface="Arial" panose="020B0604020202020204" pitchFamily="34" charset="0"/>
              <a:buChar char="•"/>
            </a:pPr>
            <a:r>
              <a:rPr lang="en-US" b="1" dirty="0"/>
              <a:t>Binding of public key to an identity</a:t>
            </a:r>
            <a:r>
              <a:rPr lang="en-US" dirty="0"/>
              <a:t>: The digital certificate binds the public key to a specific identity, such as a domain name, email address, or organization.</a:t>
            </a:r>
          </a:p>
          <a:p>
            <a:pPr marL="342900" lvl="1" indent="-342900">
              <a:buFont typeface="Arial" panose="020B0604020202020204" pitchFamily="34" charset="0"/>
              <a:buChar char="•"/>
            </a:pPr>
            <a:r>
              <a:rPr lang="en-US" b="1" dirty="0"/>
              <a:t>Verification of certificate authenticity</a:t>
            </a:r>
            <a:r>
              <a:rPr lang="en-US" dirty="0"/>
              <a:t>: Parties communicating over the internet can verify the authenticity of a digital certificate by checking its digital signature against the CA's public key.</a:t>
            </a:r>
          </a:p>
        </p:txBody>
      </p:sp>
    </p:spTree>
    <p:extLst>
      <p:ext uri="{BB962C8B-B14F-4D97-AF65-F5344CB8AC3E}">
        <p14:creationId xmlns:p14="http://schemas.microsoft.com/office/powerpoint/2010/main" val="16533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B956-7CD5-4456-BD32-884B93DEA7D8}"/>
              </a:ext>
            </a:extLst>
          </p:cNvPr>
          <p:cNvSpPr>
            <a:spLocks noGrp="1"/>
          </p:cNvSpPr>
          <p:nvPr>
            <p:ph type="title"/>
          </p:nvPr>
        </p:nvSpPr>
        <p:spPr>
          <a:xfrm>
            <a:off x="6358800" y="756000"/>
            <a:ext cx="5245200" cy="738664"/>
          </a:xfrm>
        </p:spPr>
        <p:txBody>
          <a:bodyPr wrap="square" anchor="t">
            <a:normAutofit/>
          </a:bodyPr>
          <a:lstStyle/>
          <a:p>
            <a:r>
              <a:rPr lang="en-US" dirty="0"/>
              <a:t>Rivest Shamir Adleman (RSA)</a:t>
            </a:r>
          </a:p>
        </p:txBody>
      </p:sp>
      <p:sp>
        <p:nvSpPr>
          <p:cNvPr id="3" name="Text Placeholder 2">
            <a:extLst>
              <a:ext uri="{FF2B5EF4-FFF2-40B4-BE49-F238E27FC236}">
                <a16:creationId xmlns:a16="http://schemas.microsoft.com/office/drawing/2014/main" id="{EBB4F59A-E131-4243-B3EB-E6870CFB7A23}"/>
              </a:ext>
            </a:extLst>
          </p:cNvPr>
          <p:cNvSpPr>
            <a:spLocks noGrp="1"/>
          </p:cNvSpPr>
          <p:nvPr>
            <p:ph type="body" sz="quarter" idx="13"/>
          </p:nvPr>
        </p:nvSpPr>
        <p:spPr>
          <a:xfrm>
            <a:off x="6258757" y="1340528"/>
            <a:ext cx="5345243" cy="4580878"/>
          </a:xfrm>
        </p:spPr>
        <p:txBody>
          <a:bodyPr>
            <a:normAutofit/>
          </a:bodyPr>
          <a:lstStyle/>
          <a:p>
            <a:pPr>
              <a:lnSpc>
                <a:spcPct val="104000"/>
              </a:lnSpc>
            </a:pPr>
            <a:r>
              <a:rPr lang="en-US" sz="1400" b="0" dirty="0"/>
              <a:t>Developed in 1977 by Ron Rivest, Adi Shamir, and Leonard Adleman.</a:t>
            </a:r>
          </a:p>
          <a:p>
            <a:pPr>
              <a:lnSpc>
                <a:spcPct val="104000"/>
              </a:lnSpc>
            </a:pPr>
            <a:r>
              <a:rPr lang="en-US" sz="1400" b="0" dirty="0"/>
              <a:t>RSA involves the generation of public and private keys.</a:t>
            </a:r>
          </a:p>
          <a:p>
            <a:pPr>
              <a:lnSpc>
                <a:spcPct val="104000"/>
              </a:lnSpc>
            </a:pPr>
            <a:r>
              <a:rPr lang="en-US" sz="1400" b="0" dirty="0"/>
              <a:t>Breaking RSA requires factoring the modulus n into its prime factors which is very difficult.</a:t>
            </a:r>
          </a:p>
          <a:p>
            <a:pPr>
              <a:lnSpc>
                <a:spcPct val="104000"/>
              </a:lnSpc>
            </a:pPr>
            <a:r>
              <a:rPr lang="en-US" sz="1400" b="0" dirty="0"/>
              <a:t>Larger key sizes (e.g., 2048 bits or more) enhance security against brute-force attacks.</a:t>
            </a:r>
          </a:p>
          <a:p>
            <a:pPr>
              <a:lnSpc>
                <a:spcPct val="104000"/>
              </a:lnSpc>
            </a:pPr>
            <a:r>
              <a:rPr lang="en-US" sz="1400" b="0" dirty="0"/>
              <a:t>Applications – Secure Communication SSL/TLS, Digital Signatures</a:t>
            </a:r>
          </a:p>
          <a:p>
            <a:pPr>
              <a:lnSpc>
                <a:spcPct val="104000"/>
              </a:lnSpc>
            </a:pPr>
            <a:r>
              <a:rPr lang="en-US" sz="1400" b="0" dirty="0"/>
              <a:t>Hands-on –</a:t>
            </a:r>
            <a:r>
              <a:rPr lang="en-US" sz="1600" dirty="0"/>
              <a:t> </a:t>
            </a:r>
            <a:r>
              <a:rPr lang="en-US" sz="1400" b="0" dirty="0"/>
              <a:t>Section 4 at </a:t>
            </a:r>
            <a:r>
              <a:rPr lang="en-US" sz="1600" b="0" dirty="0">
                <a:hlinkClick r:id="rId2"/>
              </a:rPr>
              <a:t>https://github.com/heartofrevel/CryptographySimplified</a:t>
            </a:r>
            <a:r>
              <a:rPr lang="en-US" sz="1600" b="0" dirty="0"/>
              <a:t> </a:t>
            </a:r>
          </a:p>
          <a:p>
            <a:pPr>
              <a:lnSpc>
                <a:spcPct val="104000"/>
              </a:lnSpc>
            </a:pPr>
            <a:r>
              <a:rPr lang="en-US" sz="1600" b="0" dirty="0"/>
              <a:t>Refer </a:t>
            </a:r>
            <a:r>
              <a:rPr lang="en-US" sz="1600" b="0" dirty="0">
                <a:hlinkClick r:id="rId3"/>
              </a:rPr>
              <a:t>https://www.geeksforgeeks.org/rsa-algorithm-cryptography/</a:t>
            </a:r>
            <a:endParaRPr lang="en-US" sz="1600" b="0" dirty="0"/>
          </a:p>
          <a:p>
            <a:pPr marL="0" indent="0">
              <a:lnSpc>
                <a:spcPct val="104000"/>
              </a:lnSpc>
              <a:buNone/>
            </a:pPr>
            <a:endParaRPr lang="en-US" sz="1400" b="0" dirty="0"/>
          </a:p>
        </p:txBody>
      </p:sp>
      <p:pic>
        <p:nvPicPr>
          <p:cNvPr id="6" name="Picture Placeholder 5" descr="A red letter on a black background&#10;&#10;Description automatically generated">
            <a:extLst>
              <a:ext uri="{FF2B5EF4-FFF2-40B4-BE49-F238E27FC236}">
                <a16:creationId xmlns:a16="http://schemas.microsoft.com/office/drawing/2014/main" id="{A641DCA6-A2B5-4F7D-B929-02EBF8D3E864}"/>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20513" t="-105958" r="-25641" b="-105958"/>
          <a:stretch/>
        </p:blipFill>
        <p:spPr>
          <a:xfrm>
            <a:off x="587998" y="756000"/>
            <a:ext cx="5212080" cy="4848670"/>
          </a:xfrm>
          <a:noFill/>
        </p:spPr>
      </p:pic>
    </p:spTree>
    <p:extLst>
      <p:ext uri="{BB962C8B-B14F-4D97-AF65-F5344CB8AC3E}">
        <p14:creationId xmlns:p14="http://schemas.microsoft.com/office/powerpoint/2010/main" val="166501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DEDC-87F8-43B3-9034-227698681FD5}"/>
              </a:ext>
            </a:extLst>
          </p:cNvPr>
          <p:cNvSpPr>
            <a:spLocks noGrp="1"/>
          </p:cNvSpPr>
          <p:nvPr>
            <p:ph type="title"/>
          </p:nvPr>
        </p:nvSpPr>
        <p:spPr>
          <a:xfrm>
            <a:off x="6358800" y="222600"/>
            <a:ext cx="5245200" cy="738664"/>
          </a:xfrm>
        </p:spPr>
        <p:txBody>
          <a:bodyPr wrap="square" anchor="t">
            <a:normAutofit/>
          </a:bodyPr>
          <a:lstStyle/>
          <a:p>
            <a:r>
              <a:rPr lang="en-US" dirty="0"/>
              <a:t>Elliptic Curve Cryptography</a:t>
            </a:r>
          </a:p>
        </p:txBody>
      </p:sp>
      <p:sp>
        <p:nvSpPr>
          <p:cNvPr id="1031" name="Text Placeholder 2">
            <a:extLst>
              <a:ext uri="{FF2B5EF4-FFF2-40B4-BE49-F238E27FC236}">
                <a16:creationId xmlns:a16="http://schemas.microsoft.com/office/drawing/2014/main" id="{145032C0-7EAB-E606-6A83-CA28DC691077}"/>
              </a:ext>
            </a:extLst>
          </p:cNvPr>
          <p:cNvSpPr>
            <a:spLocks noGrp="1"/>
          </p:cNvSpPr>
          <p:nvPr>
            <p:ph type="body" sz="quarter" idx="13"/>
          </p:nvPr>
        </p:nvSpPr>
        <p:spPr>
          <a:xfrm>
            <a:off x="5833201" y="756000"/>
            <a:ext cx="5770799" cy="5485002"/>
          </a:xfrm>
        </p:spPr>
        <p:txBody>
          <a:bodyPr/>
          <a:lstStyle/>
          <a:p>
            <a:r>
              <a:rPr lang="en-US" b="0" dirty="0"/>
              <a:t>public key cryptography</a:t>
            </a:r>
          </a:p>
          <a:p>
            <a:r>
              <a:rPr lang="en-US" b="0" dirty="0"/>
              <a:t>strong security with shorter key lengths</a:t>
            </a:r>
          </a:p>
          <a:p>
            <a:r>
              <a:rPr lang="en-US" b="0" dirty="0"/>
              <a:t>relies on the algebraic structure of elliptic curves over finite fields</a:t>
            </a:r>
          </a:p>
          <a:p>
            <a:r>
              <a:rPr lang="en-US" b="0" dirty="0"/>
              <a:t>relies on the difficulty of the elliptic curve discrete logarithm problem (ECDLP)</a:t>
            </a:r>
          </a:p>
          <a:p>
            <a:r>
              <a:rPr lang="en-US" b="0" dirty="0"/>
              <a:t>widely used in various applications</a:t>
            </a:r>
          </a:p>
          <a:p>
            <a:pPr lvl="1"/>
            <a:r>
              <a:rPr lang="en-US" b="0" dirty="0"/>
              <a:t>TLS/SSL for HTTPS</a:t>
            </a:r>
          </a:p>
          <a:p>
            <a:pPr lvl="1"/>
            <a:r>
              <a:rPr lang="en-US" dirty="0"/>
              <a:t>Digital Signatures</a:t>
            </a:r>
          </a:p>
          <a:p>
            <a:pPr lvl="1"/>
            <a:r>
              <a:rPr lang="en-US" b="0" dirty="0"/>
              <a:t>Key exchange protocols</a:t>
            </a:r>
          </a:p>
          <a:p>
            <a:r>
              <a:rPr lang="en-US" b="0" dirty="0"/>
              <a:t>Refer </a:t>
            </a:r>
            <a:r>
              <a:rPr lang="en-US" b="0" dirty="0">
                <a:hlinkClick r:id="rId2"/>
              </a:rPr>
              <a:t>https://www.keyfactor.com/blog/elliptic-curve-cryptography-what-is-it-how-does-it-work/</a:t>
            </a:r>
            <a:endParaRPr lang="en-US" b="0" dirty="0"/>
          </a:p>
          <a:p>
            <a:endParaRPr lang="en-US" b="0" dirty="0"/>
          </a:p>
        </p:txBody>
      </p:sp>
      <p:pic>
        <p:nvPicPr>
          <p:cNvPr id="1026" name="Picture 2">
            <a:extLst>
              <a:ext uri="{FF2B5EF4-FFF2-40B4-BE49-F238E27FC236}">
                <a16:creationId xmlns:a16="http://schemas.microsoft.com/office/drawing/2014/main" id="{54471C62-6D8E-4E47-A34F-F85A4CC6EA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25" r="1" b="4567"/>
          <a:stretch/>
        </p:blipFill>
        <p:spPr bwMode="auto">
          <a:xfrm>
            <a:off x="250646" y="756000"/>
            <a:ext cx="5245200" cy="4848670"/>
          </a:xfrm>
          <a:custGeom>
            <a:avLst/>
            <a:gdLst>
              <a:gd name="connsiteX0" fmla="*/ 4428704 w 5245200"/>
              <a:gd name="connsiteY0" fmla="*/ 4648972 h 4848670"/>
              <a:gd name="connsiteX1" fmla="*/ 4375398 w 5245200"/>
              <a:gd name="connsiteY1" fmla="*/ 4702972 h 4848670"/>
              <a:gd name="connsiteX2" fmla="*/ 4989488 w 5245200"/>
              <a:gd name="connsiteY2" fmla="*/ 4702972 h 4848670"/>
              <a:gd name="connsiteX3" fmla="*/ 5042794 w 5245200"/>
              <a:gd name="connsiteY3" fmla="*/ 4648972 h 4848670"/>
              <a:gd name="connsiteX4" fmla="*/ 259681 w 5245200"/>
              <a:gd name="connsiteY4" fmla="*/ 147616 h 4848670"/>
              <a:gd name="connsiteX5" fmla="*/ 206375 w 5245200"/>
              <a:gd name="connsiteY5" fmla="*/ 201616 h 4848670"/>
              <a:gd name="connsiteX6" fmla="*/ 820465 w 5245200"/>
              <a:gd name="connsiteY6" fmla="*/ 201616 h 4848670"/>
              <a:gd name="connsiteX7" fmla="*/ 873771 w 5245200"/>
              <a:gd name="connsiteY7" fmla="*/ 147616 h 4848670"/>
              <a:gd name="connsiteX8" fmla="*/ 203208 w 5245200"/>
              <a:gd name="connsiteY8" fmla="*/ 0 h 4848670"/>
              <a:gd name="connsiteX9" fmla="*/ 5245200 w 5245200"/>
              <a:gd name="connsiteY9" fmla="*/ 0 h 4848670"/>
              <a:gd name="connsiteX10" fmla="*/ 5245200 w 5245200"/>
              <a:gd name="connsiteY10" fmla="*/ 4645462 h 4848670"/>
              <a:gd name="connsiteX11" fmla="*/ 5041992 w 5245200"/>
              <a:gd name="connsiteY11" fmla="*/ 4848670 h 4848670"/>
              <a:gd name="connsiteX12" fmla="*/ 0 w 5245200"/>
              <a:gd name="connsiteY12" fmla="*/ 4848670 h 4848670"/>
              <a:gd name="connsiteX13" fmla="*/ 0 w 5245200"/>
              <a:gd name="connsiteY13" fmla="*/ 203208 h 484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5200" h="4848670">
                <a:moveTo>
                  <a:pt x="4428704" y="4648972"/>
                </a:moveTo>
                <a:lnTo>
                  <a:pt x="4375398" y="4702972"/>
                </a:lnTo>
                <a:lnTo>
                  <a:pt x="4989488" y="4702972"/>
                </a:lnTo>
                <a:lnTo>
                  <a:pt x="5042794" y="4648972"/>
                </a:lnTo>
                <a:close/>
                <a:moveTo>
                  <a:pt x="259681" y="147616"/>
                </a:moveTo>
                <a:lnTo>
                  <a:pt x="206375" y="201616"/>
                </a:lnTo>
                <a:lnTo>
                  <a:pt x="820465" y="201616"/>
                </a:lnTo>
                <a:lnTo>
                  <a:pt x="873771" y="147616"/>
                </a:lnTo>
                <a:close/>
                <a:moveTo>
                  <a:pt x="203208" y="0"/>
                </a:moveTo>
                <a:lnTo>
                  <a:pt x="5245200" y="0"/>
                </a:lnTo>
                <a:lnTo>
                  <a:pt x="5245200" y="4645462"/>
                </a:lnTo>
                <a:lnTo>
                  <a:pt x="5041992" y="4848670"/>
                </a:lnTo>
                <a:lnTo>
                  <a:pt x="0" y="4848670"/>
                </a:lnTo>
                <a:lnTo>
                  <a:pt x="0" y="203208"/>
                </a:lnTo>
                <a:close/>
              </a:path>
            </a:pathLst>
          </a:cu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12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10BF-E064-4BBD-968F-1176FCD1446F}"/>
              </a:ext>
            </a:extLst>
          </p:cNvPr>
          <p:cNvSpPr>
            <a:spLocks noGrp="1"/>
          </p:cNvSpPr>
          <p:nvPr>
            <p:ph type="title"/>
          </p:nvPr>
        </p:nvSpPr>
        <p:spPr>
          <a:xfrm>
            <a:off x="6358800" y="353497"/>
            <a:ext cx="5245200" cy="369332"/>
          </a:xfrm>
        </p:spPr>
        <p:txBody>
          <a:bodyPr/>
          <a:lstStyle/>
          <a:p>
            <a:r>
              <a:rPr lang="en-US" dirty="0"/>
              <a:t>Diffie Helman Key Exchange</a:t>
            </a:r>
          </a:p>
        </p:txBody>
      </p:sp>
      <p:sp>
        <p:nvSpPr>
          <p:cNvPr id="3" name="Text Placeholder 2">
            <a:extLst>
              <a:ext uri="{FF2B5EF4-FFF2-40B4-BE49-F238E27FC236}">
                <a16:creationId xmlns:a16="http://schemas.microsoft.com/office/drawing/2014/main" id="{BA33C81C-FD26-4FED-B17B-7DEF920D4193}"/>
              </a:ext>
            </a:extLst>
          </p:cNvPr>
          <p:cNvSpPr>
            <a:spLocks noGrp="1"/>
          </p:cNvSpPr>
          <p:nvPr>
            <p:ph type="body" sz="quarter" idx="13"/>
          </p:nvPr>
        </p:nvSpPr>
        <p:spPr>
          <a:xfrm>
            <a:off x="6358800" y="923925"/>
            <a:ext cx="5245200" cy="4680745"/>
          </a:xfrm>
        </p:spPr>
        <p:txBody>
          <a:bodyPr/>
          <a:lstStyle/>
          <a:p>
            <a:r>
              <a:rPr lang="en-US" dirty="0"/>
              <a:t>cryptographic protocol that allows two parties to establish a shared secret key over an insecure channel.</a:t>
            </a:r>
          </a:p>
          <a:p>
            <a:r>
              <a:rPr lang="en-US" dirty="0"/>
              <a:t>relies on the principles of public key cryptography. Each party has a private key kept secret and a public key shared openly.</a:t>
            </a:r>
          </a:p>
          <a:p>
            <a:r>
              <a:rPr lang="en-US" dirty="0"/>
              <a:t>shared secret is generated by each party independently. They combine their own private key with the other party's public key.</a:t>
            </a:r>
          </a:p>
        </p:txBody>
      </p:sp>
      <p:pic>
        <p:nvPicPr>
          <p:cNvPr id="2050" name="Picture 2">
            <a:extLst>
              <a:ext uri="{FF2B5EF4-FFF2-40B4-BE49-F238E27FC236}">
                <a16:creationId xmlns:a16="http://schemas.microsoft.com/office/drawing/2014/main" id="{AB297DE2-D5E4-4239-AD86-D0FB07CBB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863" y="538163"/>
            <a:ext cx="3571875"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13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066B-4AAD-4ECF-9429-FAD9EDDE7E0E}"/>
              </a:ext>
            </a:extLst>
          </p:cNvPr>
          <p:cNvSpPr>
            <a:spLocks noGrp="1"/>
          </p:cNvSpPr>
          <p:nvPr>
            <p:ph type="title"/>
          </p:nvPr>
        </p:nvSpPr>
        <p:spPr/>
        <p:txBody>
          <a:bodyPr/>
          <a:lstStyle/>
          <a:p>
            <a:r>
              <a:rPr lang="en-US" dirty="0"/>
              <a:t>Thales PKI</a:t>
            </a:r>
          </a:p>
        </p:txBody>
      </p:sp>
      <p:sp>
        <p:nvSpPr>
          <p:cNvPr id="3" name="Text Placeholder 2">
            <a:extLst>
              <a:ext uri="{FF2B5EF4-FFF2-40B4-BE49-F238E27FC236}">
                <a16:creationId xmlns:a16="http://schemas.microsoft.com/office/drawing/2014/main" id="{213F8F13-3567-4F3C-88C8-D7F0E6453DAC}"/>
              </a:ext>
            </a:extLst>
          </p:cNvPr>
          <p:cNvSpPr>
            <a:spLocks noGrp="1"/>
          </p:cNvSpPr>
          <p:nvPr>
            <p:ph type="body" sz="quarter" idx="10"/>
          </p:nvPr>
        </p:nvSpPr>
        <p:spPr>
          <a:xfrm>
            <a:off x="1776000" y="1917577"/>
            <a:ext cx="8640000" cy="3200095"/>
          </a:xfrm>
        </p:spPr>
        <p:txBody>
          <a:bodyPr/>
          <a:lstStyle/>
          <a:p>
            <a:pPr marL="342900" indent="-342900" algn="l">
              <a:buFont typeface="Arial" panose="020B0604020202020204" pitchFamily="34" charset="0"/>
              <a:buChar char="•"/>
            </a:pPr>
            <a:r>
              <a:rPr lang="en-GB" sz="1600" b="0" dirty="0">
                <a:latin typeface="Söhne"/>
              </a:rPr>
              <a:t>Thales has its own certificate authority which can be used to sign and issue certificate for various usage.</a:t>
            </a:r>
          </a:p>
          <a:p>
            <a:pPr marL="342900" indent="-342900" algn="l">
              <a:buFont typeface="Arial" panose="020B0604020202020204" pitchFamily="34" charset="0"/>
              <a:buChar char="•"/>
            </a:pPr>
            <a:r>
              <a:rPr lang="en-GB" sz="1600" b="0" dirty="0">
                <a:latin typeface="Söhne"/>
              </a:rPr>
              <a:t>Certificates can be issued for DEV, TEST or PRODUCTION purpose.</a:t>
            </a:r>
          </a:p>
          <a:p>
            <a:pPr marL="342900" indent="-342900" algn="l">
              <a:buFont typeface="Arial" panose="020B0604020202020204" pitchFamily="34" charset="0"/>
              <a:buChar char="•"/>
            </a:pPr>
            <a:r>
              <a:rPr lang="en-GB" sz="1600" b="0" dirty="0">
                <a:latin typeface="Söhne"/>
              </a:rPr>
              <a:t>User would need to generate a private key and then a Certificate Signing Request and then upload the CSR to Thales PKI portal, defining few extra details along-with the CA which will be used to sign the certificate.</a:t>
            </a:r>
          </a:p>
          <a:p>
            <a:pPr marL="342900" indent="-342900" algn="l">
              <a:buFont typeface="Arial" panose="020B0604020202020204" pitchFamily="34" charset="0"/>
              <a:buChar char="•"/>
            </a:pPr>
            <a:r>
              <a:rPr lang="en-GB" sz="1600" b="0" dirty="0">
                <a:latin typeface="Söhne"/>
              </a:rPr>
              <a:t>Concerned people will then approve the request and a signed certificate with CA chain will be sent via email.</a:t>
            </a:r>
          </a:p>
          <a:p>
            <a:pPr marL="342900" indent="-342900" algn="l">
              <a:buFont typeface="Arial" panose="020B0604020202020204" pitchFamily="34" charset="0"/>
              <a:buChar char="•"/>
            </a:pPr>
            <a:r>
              <a:rPr lang="en-GB" sz="1600" b="0" dirty="0">
                <a:latin typeface="Söhne"/>
              </a:rPr>
              <a:t>Portal Link: </a:t>
            </a:r>
            <a:r>
              <a:rPr lang="en-GB" sz="1600" b="0" dirty="0">
                <a:latin typeface="Söhne"/>
                <a:hlinkClick r:id="rId2"/>
              </a:rPr>
              <a:t>https://ee-bpkiv2.gemalto.com/EE/</a:t>
            </a:r>
            <a:endParaRPr lang="en-GB" sz="1600" b="0" dirty="0">
              <a:latin typeface="Söhne"/>
            </a:endParaRPr>
          </a:p>
        </p:txBody>
      </p:sp>
    </p:spTree>
    <p:extLst>
      <p:ext uri="{BB962C8B-B14F-4D97-AF65-F5344CB8AC3E}">
        <p14:creationId xmlns:p14="http://schemas.microsoft.com/office/powerpoint/2010/main" val="86354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A2002-5E9D-4C2F-B3CC-594AA455DA64}"/>
              </a:ext>
            </a:extLst>
          </p:cNvPr>
          <p:cNvSpPr>
            <a:spLocks noGrp="1"/>
          </p:cNvSpPr>
          <p:nvPr>
            <p:ph type="title"/>
          </p:nvPr>
        </p:nvSpPr>
        <p:spPr>
          <a:xfrm>
            <a:off x="6358800" y="756000"/>
            <a:ext cx="5245200" cy="738664"/>
          </a:xfrm>
        </p:spPr>
        <p:txBody>
          <a:bodyPr/>
          <a:lstStyle/>
          <a:p>
            <a:r>
              <a:rPr lang="en-US" dirty="0"/>
              <a:t>Public Key Cryptography Standard (PKCS)</a:t>
            </a:r>
          </a:p>
        </p:txBody>
      </p:sp>
      <p:sp>
        <p:nvSpPr>
          <p:cNvPr id="3" name="Text Placeholder 2">
            <a:extLst>
              <a:ext uri="{FF2B5EF4-FFF2-40B4-BE49-F238E27FC236}">
                <a16:creationId xmlns:a16="http://schemas.microsoft.com/office/drawing/2014/main" id="{9768A6C8-FA27-47E9-A2F3-AE5D7EE8E495}"/>
              </a:ext>
            </a:extLst>
          </p:cNvPr>
          <p:cNvSpPr>
            <a:spLocks noGrp="1"/>
          </p:cNvSpPr>
          <p:nvPr>
            <p:ph type="body" sz="quarter" idx="13"/>
          </p:nvPr>
        </p:nvSpPr>
        <p:spPr/>
        <p:txBody>
          <a:bodyPr/>
          <a:lstStyle/>
          <a:p>
            <a:r>
              <a:rPr lang="en-US" dirty="0"/>
              <a:t>set of standards initially developed by RSA Security in the 1990s and later adopted and expanded upon by other organizations like IETF and NIST.</a:t>
            </a:r>
          </a:p>
          <a:p>
            <a:r>
              <a:rPr lang="en-US" dirty="0"/>
              <a:t>cover various aspects of public-key cryptography and provide specifications for cryptographic algorithms, formats, protocols, and APIs</a:t>
            </a:r>
          </a:p>
          <a:p>
            <a:endParaRPr lang="en-US" dirty="0"/>
          </a:p>
        </p:txBody>
      </p:sp>
      <p:pic>
        <p:nvPicPr>
          <p:cNvPr id="3074" name="Picture 2">
            <a:extLst>
              <a:ext uri="{FF2B5EF4-FFF2-40B4-BE49-F238E27FC236}">
                <a16:creationId xmlns:a16="http://schemas.microsoft.com/office/drawing/2014/main" id="{44DF1A86-8536-4B26-B043-CD1D9A3EF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01" y="1440087"/>
            <a:ext cx="5715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05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5F98-0FDA-45C5-BB67-747FA6712D5E}"/>
              </a:ext>
            </a:extLst>
          </p:cNvPr>
          <p:cNvSpPr>
            <a:spLocks noGrp="1"/>
          </p:cNvSpPr>
          <p:nvPr>
            <p:ph type="title"/>
          </p:nvPr>
        </p:nvSpPr>
        <p:spPr/>
        <p:txBody>
          <a:bodyPr/>
          <a:lstStyle/>
          <a:p>
            <a:r>
              <a:rPr lang="en-US" dirty="0"/>
              <a:t>PKCS Standards</a:t>
            </a:r>
          </a:p>
        </p:txBody>
      </p:sp>
      <p:sp>
        <p:nvSpPr>
          <p:cNvPr id="3" name="Text Placeholder 2">
            <a:extLst>
              <a:ext uri="{FF2B5EF4-FFF2-40B4-BE49-F238E27FC236}">
                <a16:creationId xmlns:a16="http://schemas.microsoft.com/office/drawing/2014/main" id="{CF4E35D2-44FE-4355-9C74-0475F634715A}"/>
              </a:ext>
            </a:extLst>
          </p:cNvPr>
          <p:cNvSpPr>
            <a:spLocks noGrp="1"/>
          </p:cNvSpPr>
          <p:nvPr>
            <p:ph type="body" sz="quarter" idx="10"/>
          </p:nvPr>
        </p:nvSpPr>
        <p:spPr>
          <a:xfrm>
            <a:off x="204652" y="1554300"/>
            <a:ext cx="11371830" cy="3399440"/>
          </a:xfrm>
        </p:spPr>
        <p:txBody>
          <a:bodyPr/>
          <a:lstStyle/>
          <a:p>
            <a:pPr marL="342900" indent="-342900" algn="l">
              <a:buFont typeface="Arial" panose="020B0604020202020204" pitchFamily="34" charset="0"/>
              <a:buChar char="•"/>
            </a:pPr>
            <a:r>
              <a:rPr lang="en-US" sz="1400" dirty="0"/>
              <a:t>PKCS#1: Defines the RSA encryption algorithm and various cryptographic schemes based on it, including digital signatures and key exchange.</a:t>
            </a:r>
          </a:p>
          <a:p>
            <a:pPr marL="342900" indent="-342900" algn="l">
              <a:buFont typeface="Arial" panose="020B0604020202020204" pitchFamily="34" charset="0"/>
              <a:buChar char="•"/>
            </a:pPr>
            <a:r>
              <a:rPr lang="en-US" sz="1400" dirty="0"/>
              <a:t>PKCS#3: Specifies the Diffie-Hellman key agreement algorithm for establishing shared secrets between parties</a:t>
            </a:r>
          </a:p>
          <a:p>
            <a:pPr marL="342900" indent="-342900" algn="l">
              <a:buFont typeface="Arial" panose="020B0604020202020204" pitchFamily="34" charset="0"/>
              <a:buChar char="•"/>
            </a:pPr>
            <a:r>
              <a:rPr lang="en-US" sz="1400" dirty="0"/>
              <a:t>PKCS#5: Describes techniques for password-based encryption, including key derivation and key wrapping</a:t>
            </a:r>
          </a:p>
          <a:p>
            <a:pPr marL="342900" indent="-342900" algn="l">
              <a:buFont typeface="Arial" panose="020B0604020202020204" pitchFamily="34" charset="0"/>
              <a:buChar char="•"/>
            </a:pPr>
            <a:r>
              <a:rPr lang="en-US" sz="1400" dirty="0"/>
              <a:t>PKCS#8: Specifies a syntax for private key information. It defines a way to store private keys in a portable format.</a:t>
            </a:r>
          </a:p>
          <a:p>
            <a:pPr marL="342900" indent="-342900" algn="l">
              <a:buFont typeface="Arial" panose="020B0604020202020204" pitchFamily="34" charset="0"/>
              <a:buChar char="•"/>
            </a:pPr>
            <a:r>
              <a:rPr lang="en-US" sz="1400" dirty="0"/>
              <a:t>PKCS#10: Describes a syntax for certificate requests. It's used when someone wants to apply for a digital certificate from a certificate authority (CA).</a:t>
            </a:r>
          </a:p>
        </p:txBody>
      </p:sp>
    </p:spTree>
    <p:extLst>
      <p:ext uri="{BB962C8B-B14F-4D97-AF65-F5344CB8AC3E}">
        <p14:creationId xmlns:p14="http://schemas.microsoft.com/office/powerpoint/2010/main" val="3700914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5F98-0FDA-45C5-BB67-747FA6712D5E}"/>
              </a:ext>
            </a:extLst>
          </p:cNvPr>
          <p:cNvSpPr>
            <a:spLocks noGrp="1"/>
          </p:cNvSpPr>
          <p:nvPr>
            <p:ph type="title"/>
          </p:nvPr>
        </p:nvSpPr>
        <p:spPr/>
        <p:txBody>
          <a:bodyPr/>
          <a:lstStyle/>
          <a:p>
            <a:r>
              <a:rPr lang="en-US" dirty="0"/>
              <a:t>PKCS Standards</a:t>
            </a:r>
          </a:p>
        </p:txBody>
      </p:sp>
      <p:sp>
        <p:nvSpPr>
          <p:cNvPr id="3" name="Text Placeholder 2">
            <a:extLst>
              <a:ext uri="{FF2B5EF4-FFF2-40B4-BE49-F238E27FC236}">
                <a16:creationId xmlns:a16="http://schemas.microsoft.com/office/drawing/2014/main" id="{CF4E35D2-44FE-4355-9C74-0475F634715A}"/>
              </a:ext>
            </a:extLst>
          </p:cNvPr>
          <p:cNvSpPr>
            <a:spLocks noGrp="1"/>
          </p:cNvSpPr>
          <p:nvPr>
            <p:ph type="body" sz="quarter" idx="10"/>
          </p:nvPr>
        </p:nvSpPr>
        <p:spPr>
          <a:xfrm>
            <a:off x="204652" y="1554300"/>
            <a:ext cx="11371830" cy="3399440"/>
          </a:xfrm>
        </p:spPr>
        <p:txBody>
          <a:bodyPr/>
          <a:lstStyle/>
          <a:p>
            <a:pPr marL="342900" indent="-342900" algn="l">
              <a:buFont typeface="Arial" panose="020B0604020202020204" pitchFamily="34" charset="0"/>
              <a:buChar char="•"/>
            </a:pPr>
            <a:r>
              <a:rPr lang="en-US" sz="1400" dirty="0"/>
              <a:t>PKCS#11: Also known as Cryptoki, it's a platform-independent API for cryptographic tokens and devices, such as hardware security modules (HSMs) and smart cards.</a:t>
            </a:r>
          </a:p>
          <a:p>
            <a:pPr marL="342900" indent="-342900" algn="l">
              <a:buFont typeface="Arial" panose="020B0604020202020204" pitchFamily="34" charset="0"/>
              <a:buChar char="•"/>
            </a:pPr>
            <a:r>
              <a:rPr lang="en-US" sz="1400" dirty="0"/>
              <a:t>PKCS#12: Defines a file format commonly used to store private keys with accompanying public key certificates, protected with a password-based symmetric key.</a:t>
            </a:r>
          </a:p>
          <a:p>
            <a:pPr marL="342900" indent="-342900" algn="l">
              <a:buFont typeface="Arial" panose="020B0604020202020204" pitchFamily="34" charset="0"/>
              <a:buChar char="•"/>
            </a:pPr>
            <a:r>
              <a:rPr lang="en-US" sz="1400" dirty="0"/>
              <a:t>PKCS#13: Defines Elliptic Curve Cryptography (ECC) standard</a:t>
            </a:r>
          </a:p>
          <a:p>
            <a:pPr marL="342900" indent="-342900" algn="l">
              <a:buFont typeface="Arial" panose="020B0604020202020204" pitchFamily="34" charset="0"/>
              <a:buChar char="•"/>
            </a:pPr>
            <a:r>
              <a:rPr lang="en-US" sz="1400" dirty="0"/>
              <a:t>PKCS#15: Specifies a way to store cryptographic information on cryptographic tokens, such as smart cards, in a standard way.</a:t>
            </a:r>
          </a:p>
        </p:txBody>
      </p:sp>
    </p:spTree>
    <p:extLst>
      <p:ext uri="{BB962C8B-B14F-4D97-AF65-F5344CB8AC3E}">
        <p14:creationId xmlns:p14="http://schemas.microsoft.com/office/powerpoint/2010/main" val="2271026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961C-2218-42FE-8E89-CAFA88E5D290}"/>
              </a:ext>
            </a:extLst>
          </p:cNvPr>
          <p:cNvSpPr>
            <a:spLocks noGrp="1"/>
          </p:cNvSpPr>
          <p:nvPr>
            <p:ph type="title"/>
          </p:nvPr>
        </p:nvSpPr>
        <p:spPr>
          <a:xfrm>
            <a:off x="6358800" y="475027"/>
            <a:ext cx="5245200" cy="369332"/>
          </a:xfrm>
        </p:spPr>
        <p:txBody>
          <a:bodyPr/>
          <a:lstStyle/>
          <a:p>
            <a:r>
              <a:rPr lang="en-US" dirty="0"/>
              <a:t>Hash Functions</a:t>
            </a:r>
          </a:p>
        </p:txBody>
      </p:sp>
      <p:sp>
        <p:nvSpPr>
          <p:cNvPr id="3" name="Text Placeholder 2">
            <a:extLst>
              <a:ext uri="{FF2B5EF4-FFF2-40B4-BE49-F238E27FC236}">
                <a16:creationId xmlns:a16="http://schemas.microsoft.com/office/drawing/2014/main" id="{FE7F526D-1B74-4703-A673-286BCE6E39F7}"/>
              </a:ext>
            </a:extLst>
          </p:cNvPr>
          <p:cNvSpPr>
            <a:spLocks noGrp="1"/>
          </p:cNvSpPr>
          <p:nvPr>
            <p:ph type="body" sz="quarter" idx="13"/>
          </p:nvPr>
        </p:nvSpPr>
        <p:spPr>
          <a:xfrm>
            <a:off x="6358800" y="1164971"/>
            <a:ext cx="5245200" cy="4848670"/>
          </a:xfrm>
        </p:spPr>
        <p:txBody>
          <a:bodyPr/>
          <a:lstStyle/>
          <a:p>
            <a:r>
              <a:rPr lang="en-US" sz="1300" dirty="0"/>
              <a:t>One way encryption process applied to the original plaintext to generate a fixed-size ciphertext.</a:t>
            </a:r>
          </a:p>
          <a:p>
            <a:r>
              <a:rPr lang="en-US" sz="1300" dirty="0"/>
              <a:t>a.k.a. digest</a:t>
            </a:r>
          </a:p>
          <a:p>
            <a:r>
              <a:rPr lang="en-US" sz="1300" dirty="0"/>
              <a:t>Deterministic function – it produces of identical size regardless of the input size.</a:t>
            </a:r>
          </a:p>
          <a:p>
            <a:r>
              <a:rPr lang="en-US" sz="1300" dirty="0"/>
              <a:t>Properties</a:t>
            </a:r>
          </a:p>
          <a:p>
            <a:pPr algn="l">
              <a:buFont typeface="Arial" panose="020B0604020202020204" pitchFamily="34" charset="0"/>
              <a:buChar char="•"/>
            </a:pPr>
            <a:r>
              <a:rPr lang="en-US" sz="1100" b="0" i="0" dirty="0">
                <a:solidFill>
                  <a:srgbClr val="0D0D0D"/>
                </a:solidFill>
                <a:effectLst/>
                <a:latin typeface="Söhne"/>
              </a:rPr>
              <a:t>Collision Resistance: Difficulty of finding two different inputs that hash to the same output.</a:t>
            </a:r>
          </a:p>
          <a:p>
            <a:pPr algn="l">
              <a:buFont typeface="Arial" panose="020B0604020202020204" pitchFamily="34" charset="0"/>
              <a:buChar char="•"/>
            </a:pPr>
            <a:r>
              <a:rPr lang="en-US" sz="1100" b="0" i="0" dirty="0">
                <a:solidFill>
                  <a:srgbClr val="0D0D0D"/>
                </a:solidFill>
                <a:effectLst/>
                <a:latin typeface="Söhne"/>
              </a:rPr>
              <a:t>Pre-image Resistance: Given a hash value, it should be computationally infeasible to find the original input.</a:t>
            </a:r>
          </a:p>
          <a:p>
            <a:pPr algn="l">
              <a:buFont typeface="Arial" panose="020B0604020202020204" pitchFamily="34" charset="0"/>
              <a:buChar char="•"/>
            </a:pPr>
            <a:r>
              <a:rPr lang="en-US" sz="1100" b="0" i="0" dirty="0">
                <a:solidFill>
                  <a:srgbClr val="0D0D0D"/>
                </a:solidFill>
                <a:effectLst/>
                <a:latin typeface="Söhne"/>
              </a:rPr>
              <a:t>Second Pre-image Resistance: Given an input, it should be difficult to find a different input with the same hash.</a:t>
            </a:r>
          </a:p>
          <a:p>
            <a:pPr algn="l">
              <a:buFont typeface="Arial" panose="020B0604020202020204" pitchFamily="34" charset="0"/>
              <a:buChar char="•"/>
            </a:pPr>
            <a:r>
              <a:rPr lang="en-US" sz="1100" b="0" i="0" dirty="0">
                <a:solidFill>
                  <a:srgbClr val="0D0D0D"/>
                </a:solidFill>
                <a:effectLst/>
                <a:latin typeface="Söhne"/>
              </a:rPr>
              <a:t>Non-Reversibility: It should be computationally infeasible to reverse the hash function.</a:t>
            </a:r>
            <a:endParaRPr lang="en-US" sz="1000" dirty="0"/>
          </a:p>
          <a:p>
            <a:r>
              <a:rPr lang="en-US" sz="1300" dirty="0"/>
              <a:t>Examples : MD5, SHA1, SHA256 etc.</a:t>
            </a:r>
          </a:p>
        </p:txBody>
      </p:sp>
      <p:pic>
        <p:nvPicPr>
          <p:cNvPr id="6" name="Picture 5">
            <a:extLst>
              <a:ext uri="{FF2B5EF4-FFF2-40B4-BE49-F238E27FC236}">
                <a16:creationId xmlns:a16="http://schemas.microsoft.com/office/drawing/2014/main" id="{E72BEBED-A9ED-4B4C-B97B-40CC6783DBB8}"/>
              </a:ext>
            </a:extLst>
          </p:cNvPr>
          <p:cNvPicPr>
            <a:picLocks noChangeAspect="1"/>
          </p:cNvPicPr>
          <p:nvPr/>
        </p:nvPicPr>
        <p:blipFill>
          <a:blip r:embed="rId2"/>
          <a:stretch>
            <a:fillRect/>
          </a:stretch>
        </p:blipFill>
        <p:spPr>
          <a:xfrm>
            <a:off x="1035343" y="3821910"/>
            <a:ext cx="4303857" cy="1259785"/>
          </a:xfrm>
          <a:prstGeom prst="rect">
            <a:avLst/>
          </a:prstGeom>
        </p:spPr>
      </p:pic>
      <p:pic>
        <p:nvPicPr>
          <p:cNvPr id="4098" name="Picture 2">
            <a:extLst>
              <a:ext uri="{FF2B5EF4-FFF2-40B4-BE49-F238E27FC236}">
                <a16:creationId xmlns:a16="http://schemas.microsoft.com/office/drawing/2014/main" id="{1BDDDF6F-D9A2-4B5B-B125-FFFFAB3E6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70" y="1164971"/>
            <a:ext cx="4475805" cy="2245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78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0872F-ED63-42ED-8729-06993B732ECB}"/>
              </a:ext>
            </a:extLst>
          </p:cNvPr>
          <p:cNvSpPr>
            <a:spLocks noGrp="1"/>
          </p:cNvSpPr>
          <p:nvPr>
            <p:ph type="title"/>
          </p:nvPr>
        </p:nvSpPr>
        <p:spPr>
          <a:xfrm>
            <a:off x="6358800" y="269439"/>
            <a:ext cx="5245200" cy="738664"/>
          </a:xfrm>
        </p:spPr>
        <p:txBody>
          <a:bodyPr/>
          <a:lstStyle/>
          <a:p>
            <a:r>
              <a:rPr lang="en-US" dirty="0"/>
              <a:t>Pretty Good Privacy (PGP)</a:t>
            </a:r>
            <a:r>
              <a:rPr lang="en-GB" dirty="0">
                <a:latin typeface="Söhne"/>
              </a:rPr>
              <a:t> and GNU Privacy Guard (GPG)</a:t>
            </a:r>
            <a:endParaRPr lang="en-US" dirty="0"/>
          </a:p>
        </p:txBody>
      </p:sp>
      <p:sp>
        <p:nvSpPr>
          <p:cNvPr id="3" name="Text Placeholder 2">
            <a:extLst>
              <a:ext uri="{FF2B5EF4-FFF2-40B4-BE49-F238E27FC236}">
                <a16:creationId xmlns:a16="http://schemas.microsoft.com/office/drawing/2014/main" id="{9566114A-DEC5-48CE-A9C0-8220F8818F8B}"/>
              </a:ext>
            </a:extLst>
          </p:cNvPr>
          <p:cNvSpPr>
            <a:spLocks noGrp="1"/>
          </p:cNvSpPr>
          <p:nvPr>
            <p:ph type="body" sz="quarter" idx="13"/>
          </p:nvPr>
        </p:nvSpPr>
        <p:spPr>
          <a:xfrm>
            <a:off x="6358800" y="1224793"/>
            <a:ext cx="5245200" cy="4832058"/>
          </a:xfrm>
        </p:spPr>
        <p:txBody>
          <a:bodyPr/>
          <a:lstStyle/>
          <a:p>
            <a:r>
              <a:rPr lang="en-GB" sz="1400" b="0" dirty="0">
                <a:latin typeface="Söhne"/>
              </a:rPr>
              <a:t>Key Features</a:t>
            </a:r>
          </a:p>
          <a:p>
            <a:pPr lvl="1"/>
            <a:r>
              <a:rPr lang="en-US" sz="1200" b="0" u="sng" dirty="0">
                <a:latin typeface="Söhne"/>
              </a:rPr>
              <a:t>Privacy</a:t>
            </a:r>
            <a:r>
              <a:rPr lang="en-US" sz="1200" b="0" dirty="0">
                <a:latin typeface="Söhne"/>
              </a:rPr>
              <a:t>: PGP ensures the privacy of data by encrypting it, allowing only authorized recipients to decrypt and access the content.</a:t>
            </a:r>
          </a:p>
          <a:p>
            <a:pPr lvl="1"/>
            <a:r>
              <a:rPr lang="en-US" sz="1200" b="0" u="sng" dirty="0">
                <a:latin typeface="Söhne"/>
              </a:rPr>
              <a:t>Authentication</a:t>
            </a:r>
            <a:r>
              <a:rPr lang="en-US" sz="1200" b="0" dirty="0">
                <a:latin typeface="Söhne"/>
              </a:rPr>
              <a:t>: PGP allows users to digitally sign their messages or files, verifying the sender's identity and ensuring data integrity.</a:t>
            </a:r>
          </a:p>
          <a:p>
            <a:pPr lvl="1"/>
            <a:r>
              <a:rPr lang="en-US" sz="1200" b="0" u="sng" dirty="0">
                <a:latin typeface="Söhne"/>
              </a:rPr>
              <a:t>Versatility</a:t>
            </a:r>
            <a:r>
              <a:rPr lang="en-US" sz="1200" b="0" dirty="0">
                <a:latin typeface="Söhne"/>
              </a:rPr>
              <a:t>: PGP can be applied in various contexts, including email encryption, file protection, and secure data transfer.</a:t>
            </a:r>
          </a:p>
          <a:p>
            <a:pPr lvl="1"/>
            <a:r>
              <a:rPr lang="en-US" sz="1200" b="0" u="sng" dirty="0">
                <a:latin typeface="Söhne"/>
              </a:rPr>
              <a:t>OpenPGP</a:t>
            </a:r>
            <a:r>
              <a:rPr lang="en-US" sz="1200" b="0" dirty="0">
                <a:latin typeface="Söhne"/>
              </a:rPr>
              <a:t>: PGP has influenced open-source implementations and standards like OpenPGP, fostering interoperability and innovation in secure communication.</a:t>
            </a:r>
          </a:p>
          <a:p>
            <a:pPr lvl="1"/>
            <a:r>
              <a:rPr lang="en-US" sz="1200" b="0" u="sng" dirty="0">
                <a:latin typeface="Söhne"/>
              </a:rPr>
              <a:t>End-to-End Encryption</a:t>
            </a:r>
            <a:r>
              <a:rPr lang="en-US" sz="1200" b="0" dirty="0">
                <a:latin typeface="Söhne"/>
              </a:rPr>
              <a:t>: PGP ensures end-to-end encryption, meaning data is encrypted on the sender's side and decrypted on the recipient's side, minimizing the risk of interception during transmission.</a:t>
            </a:r>
          </a:p>
          <a:p>
            <a:r>
              <a:rPr lang="en-US" sz="1400" b="0" dirty="0">
                <a:latin typeface="Söhne"/>
              </a:rPr>
              <a:t>GPG, or GNU Privacy Guard, is an open-source cryptographic software tool designed for secure data encryption, digital signatures, and privacy protection. Developed as a free alternative to PGP (Pretty Good Privacy)</a:t>
            </a:r>
          </a:p>
          <a:p>
            <a:r>
              <a:rPr lang="en-US" sz="1400" b="0" dirty="0">
                <a:latin typeface="Söhne"/>
              </a:rPr>
              <a:t>GPG provides robust encryption and authentication capabilities for safeguarding digital communication and data.</a:t>
            </a:r>
            <a:endParaRPr lang="en-GB" sz="1400" b="0" dirty="0">
              <a:latin typeface="Söhne"/>
            </a:endParaRPr>
          </a:p>
          <a:p>
            <a:endParaRPr lang="en-US" dirty="0"/>
          </a:p>
        </p:txBody>
      </p:sp>
      <p:pic>
        <p:nvPicPr>
          <p:cNvPr id="5126" name="Picture 6" descr="What is PGP technology and why should you use it? - Encriptados.io">
            <a:extLst>
              <a:ext uri="{FF2B5EF4-FFF2-40B4-BE49-F238E27FC236}">
                <a16:creationId xmlns:a16="http://schemas.microsoft.com/office/drawing/2014/main" id="{CD354400-1E3B-4F88-878C-EF3BB0B74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52" y="756000"/>
            <a:ext cx="4250089" cy="223295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02D2BCD1-4972-4F51-9919-E325FA803E75}"/>
              </a:ext>
            </a:extLst>
          </p:cNvPr>
          <p:cNvSpPr txBox="1">
            <a:spLocks/>
          </p:cNvSpPr>
          <p:nvPr/>
        </p:nvSpPr>
        <p:spPr>
          <a:xfrm>
            <a:off x="496871" y="3414732"/>
            <a:ext cx="5245200" cy="2063280"/>
          </a:xfrm>
          <a:prstGeom prst="rect">
            <a:avLst/>
          </a:prstGeom>
        </p:spPr>
        <p:txBody>
          <a:bodyPr vert="horz" lIns="0" tIns="0" rIns="0" bIns="0" rtlCol="0">
            <a:noAutofit/>
          </a:bodyPr>
          <a:lstStyle>
            <a:lvl1pPr marL="216000" indent="-216000" algn="l" defTabSz="914400" rtl="0" eaLnBrk="1" latinLnBrk="0" hangingPunct="1">
              <a:lnSpc>
                <a:spcPct val="114000"/>
              </a:lnSpc>
              <a:spcBef>
                <a:spcPts val="1600"/>
              </a:spcBef>
              <a:buClrTx/>
              <a:buFontTx/>
              <a:buBlip>
                <a:blip r:embed="rId3">
                  <a:extLst>
                    <a:ext uri="{96DAC541-7B7A-43D3-8B79-37D633B846F1}">
                      <asvg:svgBlip xmlns:asvg="http://schemas.microsoft.com/office/drawing/2016/SVG/main" r:embed="rId4"/>
                    </a:ext>
                  </a:extLst>
                </a:blip>
              </a:buBlip>
              <a:defRPr sz="1800" b="1" kern="1200">
                <a:solidFill>
                  <a:schemeClr val="bg2"/>
                </a:solidFill>
                <a:latin typeface="+mn-lt"/>
                <a:ea typeface="+mn-ea"/>
                <a:cs typeface="+mn-cs"/>
              </a:defRPr>
            </a:lvl1pPr>
            <a:lvl2pPr marL="216000" indent="-216000" algn="l" defTabSz="914400" rtl="0" eaLnBrk="1" latinLnBrk="0" hangingPunct="1">
              <a:lnSpc>
                <a:spcPct val="114000"/>
              </a:lnSpc>
              <a:spcBef>
                <a:spcPts val="600"/>
              </a:spcBef>
              <a:buClr>
                <a:schemeClr val="accent3"/>
              </a:buClr>
              <a:buFont typeface="Wingdings 3" panose="05040102010807070707" pitchFamily="18" charset="2"/>
              <a:buChar char="ê"/>
              <a:defRPr sz="1400" kern="1200">
                <a:solidFill>
                  <a:schemeClr val="tx2"/>
                </a:solidFill>
                <a:latin typeface="+mn-lt"/>
                <a:ea typeface="+mn-ea"/>
                <a:cs typeface="+mn-cs"/>
              </a:defRPr>
            </a:lvl2pPr>
            <a:lvl3pPr marL="540000" indent="-180000" algn="l" defTabSz="914400" rtl="0" eaLnBrk="1" latinLnBrk="0" hangingPunct="1">
              <a:lnSpc>
                <a:spcPct val="114000"/>
              </a:lnSpc>
              <a:spcBef>
                <a:spcPts val="600"/>
              </a:spcBef>
              <a:buFont typeface="Century Gothic" panose="020B0502020202020204" pitchFamily="34" charset="0"/>
              <a:buChar char="–"/>
              <a:defRPr sz="1200" kern="1200">
                <a:solidFill>
                  <a:schemeClr val="tx1"/>
                </a:solidFill>
                <a:latin typeface="+mn-lt"/>
                <a:ea typeface="+mn-ea"/>
                <a:cs typeface="+mn-cs"/>
              </a:defRPr>
            </a:lvl3pPr>
            <a:lvl4pPr marL="720000" indent="-144000" algn="l" defTabSz="914400" rtl="0" eaLnBrk="1" latinLnBrk="0" hangingPunct="1">
              <a:lnSpc>
                <a:spcPct val="114000"/>
              </a:lnSpc>
              <a:spcBef>
                <a:spcPts val="300"/>
              </a:spcBef>
              <a:buClr>
                <a:schemeClr val="accent3"/>
              </a:buClr>
              <a:buFont typeface="Arial" panose="020B0604020202020204" pitchFamily="34" charset="0"/>
              <a:buChar char="›"/>
              <a:defRPr sz="1100" kern="1200">
                <a:solidFill>
                  <a:schemeClr val="accent3"/>
                </a:solidFill>
                <a:latin typeface="+mn-lt"/>
                <a:ea typeface="+mn-ea"/>
                <a:cs typeface="+mn-cs"/>
              </a:defRPr>
            </a:lvl4pPr>
            <a:lvl5pPr marL="936000" indent="-108000" algn="l" defTabSz="914400" rtl="0" eaLnBrk="1" latinLnBrk="0" hangingPunct="1">
              <a:lnSpc>
                <a:spcPct val="114000"/>
              </a:lnSpc>
              <a:spcBef>
                <a:spcPts val="300"/>
              </a:spcBef>
              <a:buFont typeface="Wingdings 3" panose="05040102010807070707" pitchFamily="18" charset="2"/>
              <a:buChar char=""/>
              <a:defRPr sz="1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dirty="0">
                <a:latin typeface="Söhne"/>
              </a:rPr>
              <a:t>PGP, or Pretty Good Privacy, is a widely-used data encryption and decryption program that provides robust cryptographic privacy and authentication for secure communication.</a:t>
            </a:r>
          </a:p>
          <a:p>
            <a:r>
              <a:rPr lang="en-US" sz="1400" b="0" dirty="0">
                <a:latin typeface="Söhne"/>
              </a:rPr>
              <a:t>developed by Phil Zimmermann in 1991</a:t>
            </a:r>
          </a:p>
          <a:p>
            <a:r>
              <a:rPr lang="en-US" sz="1400" b="0" dirty="0">
                <a:latin typeface="Söhne"/>
              </a:rPr>
              <a:t>PGP utilizes both symmetric and asymmetric cryptography to secure emails, files, and digital data.</a:t>
            </a:r>
          </a:p>
        </p:txBody>
      </p:sp>
    </p:spTree>
    <p:extLst>
      <p:ext uri="{BB962C8B-B14F-4D97-AF65-F5344CB8AC3E}">
        <p14:creationId xmlns:p14="http://schemas.microsoft.com/office/powerpoint/2010/main" val="179537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A38E-3590-4EEC-9CA0-1F1600860C58}"/>
              </a:ext>
            </a:extLst>
          </p:cNvPr>
          <p:cNvSpPr>
            <a:spLocks noGrp="1"/>
          </p:cNvSpPr>
          <p:nvPr>
            <p:ph type="title"/>
          </p:nvPr>
        </p:nvSpPr>
        <p:spPr>
          <a:xfrm>
            <a:off x="3207691" y="251670"/>
            <a:ext cx="5569017" cy="492443"/>
          </a:xfrm>
        </p:spPr>
        <p:txBody>
          <a:bodyPr/>
          <a:lstStyle/>
          <a:p>
            <a:r>
              <a:rPr lang="en-US" sz="3200" dirty="0"/>
              <a:t>Prerequisites </a:t>
            </a:r>
          </a:p>
        </p:txBody>
      </p:sp>
      <p:sp>
        <p:nvSpPr>
          <p:cNvPr id="3" name="Text Placeholder 2">
            <a:extLst>
              <a:ext uri="{FF2B5EF4-FFF2-40B4-BE49-F238E27FC236}">
                <a16:creationId xmlns:a16="http://schemas.microsoft.com/office/drawing/2014/main" id="{A6AD1582-BC59-458A-9BE4-1CBB3B31C912}"/>
              </a:ext>
            </a:extLst>
          </p:cNvPr>
          <p:cNvSpPr>
            <a:spLocks noGrp="1"/>
          </p:cNvSpPr>
          <p:nvPr>
            <p:ph type="body" sz="quarter" idx="10"/>
          </p:nvPr>
        </p:nvSpPr>
        <p:spPr>
          <a:xfrm>
            <a:off x="219295" y="825861"/>
            <a:ext cx="4207960" cy="4457438"/>
          </a:xfrm>
        </p:spPr>
        <p:txBody>
          <a:bodyPr/>
          <a:lstStyle/>
          <a:p>
            <a:pPr marL="342900" indent="-342900" algn="l">
              <a:buFont typeface="Arial" panose="020B0604020202020204" pitchFamily="34" charset="0"/>
              <a:buChar char="•"/>
            </a:pPr>
            <a:r>
              <a:rPr lang="en-US" dirty="0"/>
              <a:t>Laptop</a:t>
            </a:r>
          </a:p>
          <a:p>
            <a:pPr marL="702900" lvl="2" indent="-342900">
              <a:buFont typeface="Arial" panose="020B0604020202020204" pitchFamily="34" charset="0"/>
              <a:buChar char="•"/>
            </a:pPr>
            <a:r>
              <a:rPr lang="en-US" dirty="0"/>
              <a:t>OpenSSL installed</a:t>
            </a:r>
          </a:p>
          <a:p>
            <a:pPr marL="702900" lvl="2" indent="-342900">
              <a:buFont typeface="Arial" panose="020B0604020202020204" pitchFamily="34" charset="0"/>
              <a:buChar char="•"/>
            </a:pPr>
            <a:r>
              <a:rPr lang="en-US" dirty="0"/>
              <a:t>GPG installed</a:t>
            </a:r>
          </a:p>
          <a:p>
            <a:pPr marL="342900" indent="-342900" algn="l">
              <a:buFont typeface="Arial" panose="020B0604020202020204" pitchFamily="34" charset="0"/>
              <a:buChar char="•"/>
            </a:pPr>
            <a:r>
              <a:rPr lang="en-US" dirty="0"/>
              <a:t>Zeal for learning</a:t>
            </a:r>
          </a:p>
        </p:txBody>
      </p:sp>
    </p:spTree>
    <p:extLst>
      <p:ext uri="{BB962C8B-B14F-4D97-AF65-F5344CB8AC3E}">
        <p14:creationId xmlns:p14="http://schemas.microsoft.com/office/powerpoint/2010/main" val="278636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64B53-C9A9-4CB4-A569-A8F5712BDF90}"/>
              </a:ext>
            </a:extLst>
          </p:cNvPr>
          <p:cNvSpPr>
            <a:spLocks noGrp="1"/>
          </p:cNvSpPr>
          <p:nvPr>
            <p:ph type="title"/>
          </p:nvPr>
        </p:nvSpPr>
        <p:spPr/>
        <p:txBody>
          <a:bodyPr/>
          <a:lstStyle/>
          <a:p>
            <a:r>
              <a:rPr lang="en-US" dirty="0"/>
              <a:t>PGP – Sender </a:t>
            </a:r>
          </a:p>
        </p:txBody>
      </p:sp>
      <p:pic>
        <p:nvPicPr>
          <p:cNvPr id="4" name="Picture 2">
            <a:extLst>
              <a:ext uri="{FF2B5EF4-FFF2-40B4-BE49-F238E27FC236}">
                <a16:creationId xmlns:a16="http://schemas.microsoft.com/office/drawing/2014/main" id="{BD3C360D-A3B1-4E44-ABF3-997544231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278" y="1852235"/>
            <a:ext cx="90678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9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64B53-C9A9-4CB4-A569-A8F5712BDF90}"/>
              </a:ext>
            </a:extLst>
          </p:cNvPr>
          <p:cNvSpPr>
            <a:spLocks noGrp="1"/>
          </p:cNvSpPr>
          <p:nvPr>
            <p:ph type="title"/>
          </p:nvPr>
        </p:nvSpPr>
        <p:spPr>
          <a:xfrm>
            <a:off x="1776000" y="526533"/>
            <a:ext cx="8640000" cy="307777"/>
          </a:xfrm>
        </p:spPr>
        <p:txBody>
          <a:bodyPr/>
          <a:lstStyle/>
          <a:p>
            <a:r>
              <a:rPr lang="en-US" dirty="0"/>
              <a:t>PGP – RECEIVER</a:t>
            </a:r>
          </a:p>
        </p:txBody>
      </p:sp>
      <p:pic>
        <p:nvPicPr>
          <p:cNvPr id="4" name="Picture 4">
            <a:extLst>
              <a:ext uri="{FF2B5EF4-FFF2-40B4-BE49-F238E27FC236}">
                <a16:creationId xmlns:a16="http://schemas.microsoft.com/office/drawing/2014/main" id="{D392B098-BA8B-4EAD-B4C9-D15C84E97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261" y="1262062"/>
            <a:ext cx="690562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472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5687" y="218114"/>
            <a:ext cx="11566244" cy="369332"/>
          </a:xfrm>
        </p:spPr>
        <p:txBody>
          <a:bodyPr/>
          <a:lstStyle/>
          <a:p>
            <a:r>
              <a:rPr lang="en-GB" dirty="0">
                <a:latin typeface="Söhne"/>
              </a:rPr>
              <a:t>Case Study – TLS 1.2</a:t>
            </a:r>
          </a:p>
        </p:txBody>
      </p:sp>
      <p:sp>
        <p:nvSpPr>
          <p:cNvPr id="4" name="Content Placeholder 3"/>
          <p:cNvSpPr>
            <a:spLocks noGrp="1"/>
          </p:cNvSpPr>
          <p:nvPr>
            <p:ph idx="1"/>
          </p:nvPr>
        </p:nvSpPr>
        <p:spPr>
          <a:xfrm>
            <a:off x="351723" y="830278"/>
            <a:ext cx="11570208" cy="4917548"/>
          </a:xfrm>
        </p:spPr>
        <p:txBody>
          <a:bodyPr/>
          <a:lstStyle/>
          <a:p>
            <a:pPr algn="l">
              <a:buFont typeface="Arial" panose="020B0604020202020204" pitchFamily="34" charset="0"/>
              <a:buChar char="•"/>
            </a:pPr>
            <a:r>
              <a:rPr lang="en-US" sz="2000" b="0" i="0" dirty="0">
                <a:effectLst/>
                <a:latin typeface="fakt-web"/>
              </a:rPr>
              <a:t>Server listens for new connections on port 443.</a:t>
            </a:r>
          </a:p>
          <a:p>
            <a:pPr algn="l">
              <a:buFont typeface="Arial" panose="020B0604020202020204" pitchFamily="34" charset="0"/>
              <a:buChar char="•"/>
            </a:pPr>
            <a:r>
              <a:rPr lang="en-US" sz="2000" b="0" i="0" dirty="0">
                <a:effectLst/>
                <a:latin typeface="fakt-web"/>
              </a:rPr>
              <a:t>Client connects to port 443 and initiates the handshake process with a ClientHello message to the server. </a:t>
            </a:r>
          </a:p>
          <a:p>
            <a:pPr lvl="1">
              <a:buFont typeface="Arial" panose="020B0604020202020204" pitchFamily="34" charset="0"/>
              <a:buChar char="•"/>
            </a:pPr>
            <a:r>
              <a:rPr lang="en-US" sz="1600" b="0" i="0" dirty="0">
                <a:effectLst/>
                <a:latin typeface="fakt-web"/>
              </a:rPr>
              <a:t>This message contains the TLS versions and cipher suites the client supports, and a 32-byte random number known as Client Random.</a:t>
            </a:r>
          </a:p>
          <a:p>
            <a:pPr algn="l">
              <a:buFont typeface="Arial" panose="020B0604020202020204" pitchFamily="34" charset="0"/>
              <a:buChar char="•"/>
            </a:pPr>
            <a:r>
              <a:rPr lang="en-US" sz="2000" b="0" i="0" dirty="0">
                <a:effectLst/>
                <a:latin typeface="fakt-web"/>
              </a:rPr>
              <a:t>Server says “hello” back with a ServerHello message. </a:t>
            </a:r>
          </a:p>
          <a:p>
            <a:pPr lvl="1">
              <a:buFont typeface="Arial" panose="020B0604020202020204" pitchFamily="34" charset="0"/>
              <a:buChar char="•"/>
            </a:pPr>
            <a:r>
              <a:rPr lang="en-US" sz="1600" b="0" i="0" dirty="0">
                <a:effectLst/>
                <a:latin typeface="fakt-web"/>
              </a:rPr>
              <a:t>The server selects a cipher and the TLS version from the list provided by the client, then generates a different 32-byte random number known as Server Random and sends it all back along with the server’s own SSL certificate.</a:t>
            </a:r>
          </a:p>
          <a:p>
            <a:pPr algn="l">
              <a:buFont typeface="Arial" panose="020B0604020202020204" pitchFamily="34" charset="0"/>
              <a:buChar char="•"/>
            </a:pPr>
            <a:r>
              <a:rPr lang="en-US" sz="2000" b="0" i="0" dirty="0">
                <a:effectLst/>
                <a:latin typeface="fakt-web"/>
              </a:rPr>
              <a:t>Client uses the SSL certificate to verify the server’s identity. </a:t>
            </a:r>
          </a:p>
          <a:p>
            <a:pPr lvl="1">
              <a:buFont typeface="Arial" panose="020B0604020202020204" pitchFamily="34" charset="0"/>
              <a:buChar char="•"/>
            </a:pPr>
            <a:r>
              <a:rPr lang="en-US" sz="1600" b="0" i="0" dirty="0">
                <a:effectLst/>
                <a:latin typeface="fakt-web"/>
              </a:rPr>
              <a:t>SSL certificates contain a public key generated by the server and a digital signature signed with the private key of a trusted third party known as a certificate authority (CA). Most web browsers and operating systems come bundled with public keys from trusted CAs, which are used to verify that the CA issued the certificate.</a:t>
            </a:r>
          </a:p>
          <a:p>
            <a:pPr algn="l">
              <a:buFont typeface="Arial" panose="020B0604020202020204" pitchFamily="34" charset="0"/>
              <a:buChar char="•"/>
            </a:pPr>
            <a:r>
              <a:rPr lang="en-US" sz="2000" b="0" i="0" dirty="0">
                <a:effectLst/>
                <a:latin typeface="fakt-web"/>
              </a:rPr>
              <a:t>The client verifies the server has the matching private key to the certificate through ClientKeyExchange. </a:t>
            </a:r>
          </a:p>
          <a:p>
            <a:pPr lvl="1">
              <a:buFont typeface="Arial" panose="020B0604020202020204" pitchFamily="34" charset="0"/>
              <a:buChar char="•"/>
            </a:pPr>
            <a:r>
              <a:rPr lang="en-US" sz="1600" b="0" i="0" dirty="0">
                <a:effectLst/>
                <a:latin typeface="fakt-web"/>
              </a:rPr>
              <a:t>The client generates the pre-master secret (a 48-byte random number) and encrypts it with the server’s public key obtained from the certificate. If the server is the true owner of the certificate, it must be able to decrypt the message and obtain the original pre-master secret.</a:t>
            </a:r>
          </a:p>
        </p:txBody>
      </p:sp>
    </p:spTree>
    <p:extLst>
      <p:ext uri="{BB962C8B-B14F-4D97-AF65-F5344CB8AC3E}">
        <p14:creationId xmlns:p14="http://schemas.microsoft.com/office/powerpoint/2010/main" val="2693173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5687" y="218114"/>
            <a:ext cx="11566244" cy="369332"/>
          </a:xfrm>
        </p:spPr>
        <p:txBody>
          <a:bodyPr/>
          <a:lstStyle/>
          <a:p>
            <a:r>
              <a:rPr lang="en-GB" dirty="0">
                <a:latin typeface="Söhne"/>
              </a:rPr>
              <a:t>Case Study – TLS 1.2</a:t>
            </a:r>
          </a:p>
        </p:txBody>
      </p:sp>
      <p:sp>
        <p:nvSpPr>
          <p:cNvPr id="4" name="Content Placeholder 3"/>
          <p:cNvSpPr>
            <a:spLocks noGrp="1"/>
          </p:cNvSpPr>
          <p:nvPr>
            <p:ph idx="1"/>
          </p:nvPr>
        </p:nvSpPr>
        <p:spPr>
          <a:xfrm>
            <a:off x="355687" y="662498"/>
            <a:ext cx="11570208" cy="5486632"/>
          </a:xfrm>
        </p:spPr>
        <p:txBody>
          <a:bodyPr/>
          <a:lstStyle/>
          <a:p>
            <a:pPr algn="l">
              <a:buFont typeface="Arial" panose="020B0604020202020204" pitchFamily="34" charset="0"/>
              <a:buChar char="•"/>
            </a:pPr>
            <a:r>
              <a:rPr lang="en-US" sz="2000" b="0" i="0" dirty="0">
                <a:effectLst/>
                <a:latin typeface="fakt-web"/>
              </a:rPr>
              <a:t>Server decrypts the pre-master secret. </a:t>
            </a:r>
          </a:p>
          <a:p>
            <a:pPr lvl="1">
              <a:buFont typeface="Arial" panose="020B0604020202020204" pitchFamily="34" charset="0"/>
              <a:buChar char="•"/>
            </a:pPr>
            <a:r>
              <a:rPr lang="en-US" sz="1600" b="0" i="0" dirty="0">
                <a:effectLst/>
                <a:latin typeface="fakt-web"/>
              </a:rPr>
              <a:t>Now both the server and client have the pre-master secret, the Server Random, and the Client Random. They can use that to derive the master secret using the previously agreed cipher and arrive at the same (symmetric) key, which will become the session key once both parties verify their keys match.</a:t>
            </a:r>
          </a:p>
          <a:p>
            <a:pPr algn="l">
              <a:buFont typeface="Arial" panose="020B0604020202020204" pitchFamily="34" charset="0"/>
              <a:buChar char="•"/>
            </a:pPr>
            <a:r>
              <a:rPr lang="en-US" sz="2000" b="0" i="0" dirty="0">
                <a:effectLst/>
                <a:latin typeface="fakt-web"/>
              </a:rPr>
              <a:t>Client sends a ChangeCipherSpec message. </a:t>
            </a:r>
          </a:p>
          <a:p>
            <a:pPr lvl="1">
              <a:buFont typeface="Arial" panose="020B0604020202020204" pitchFamily="34" charset="0"/>
              <a:buChar char="•"/>
            </a:pPr>
            <a:r>
              <a:rPr lang="en-US" sz="1600" b="0" i="0" dirty="0">
                <a:effectLst/>
                <a:latin typeface="fakt-web"/>
              </a:rPr>
              <a:t>This indicates that the client is ready to create the session key and start communicating through an encrypted tunnel using that key.</a:t>
            </a:r>
          </a:p>
          <a:p>
            <a:pPr algn="l">
              <a:buFont typeface="Arial" panose="020B0604020202020204" pitchFamily="34" charset="0"/>
              <a:buChar char="•"/>
            </a:pPr>
            <a:r>
              <a:rPr lang="en-US" sz="2000" b="0" i="0" dirty="0">
                <a:effectLst/>
                <a:latin typeface="fakt-web"/>
              </a:rPr>
              <a:t>Client proves to server it has the correct keys. </a:t>
            </a:r>
          </a:p>
          <a:p>
            <a:pPr lvl="1">
              <a:buFont typeface="Arial" panose="020B0604020202020204" pitchFamily="34" charset="0"/>
              <a:buChar char="•"/>
            </a:pPr>
            <a:r>
              <a:rPr lang="en-US" sz="1600" b="0" i="0" dirty="0">
                <a:effectLst/>
                <a:latin typeface="fakt-web"/>
              </a:rPr>
              <a:t>The client hashes all handshake records up to that point, encrypts them with the session key, and sends them to the server. If the server generates the correct key, it will be able to decrypt that message and verify the record hashes (which the server can independently generate).</a:t>
            </a:r>
          </a:p>
          <a:p>
            <a:pPr algn="l">
              <a:buFont typeface="Arial" panose="020B0604020202020204" pitchFamily="34" charset="0"/>
              <a:buChar char="•"/>
            </a:pPr>
            <a:r>
              <a:rPr lang="en-US" sz="2000" b="0" i="0" dirty="0">
                <a:effectLst/>
                <a:latin typeface="fakt-web"/>
              </a:rPr>
              <a:t>Server proves to the client that it has the correct keys. </a:t>
            </a:r>
          </a:p>
          <a:p>
            <a:pPr lvl="1">
              <a:buFont typeface="Arial" panose="020B0604020202020204" pitchFamily="34" charset="0"/>
              <a:buChar char="•"/>
            </a:pPr>
            <a:r>
              <a:rPr lang="en-US" sz="1600" b="0" i="0" dirty="0">
                <a:effectLst/>
                <a:latin typeface="fakt-web"/>
              </a:rPr>
              <a:t>The server does the same thing and sends it to the client.</a:t>
            </a:r>
          </a:p>
          <a:p>
            <a:pPr algn="l">
              <a:buFont typeface="Arial" panose="020B0604020202020204" pitchFamily="34" charset="0"/>
              <a:buChar char="•"/>
            </a:pPr>
            <a:r>
              <a:rPr lang="en-US" sz="2000" b="0" i="0" dirty="0">
                <a:effectLst/>
                <a:latin typeface="fakt-web"/>
              </a:rPr>
              <a:t>A secure connection is established. If both keys match, the TLS handshake is complete.</a:t>
            </a:r>
          </a:p>
          <a:p>
            <a:pPr algn="l">
              <a:buFont typeface="Arial" panose="020B0604020202020204" pitchFamily="34" charset="0"/>
              <a:buChar char="•"/>
            </a:pPr>
            <a:r>
              <a:rPr lang="en-US" sz="2000" b="0" i="0" dirty="0">
                <a:effectLst/>
                <a:latin typeface="fakt-web"/>
              </a:rPr>
              <a:t>Sample Packet Capture: </a:t>
            </a:r>
            <a:r>
              <a:rPr lang="en-US" sz="2000" b="0" i="0" dirty="0">
                <a:effectLst/>
                <a:latin typeface="fakt-web"/>
                <a:hlinkClick r:id="rId2"/>
              </a:rPr>
              <a:t>https://www.cloudshark.org/captures/26fa735868c1</a:t>
            </a:r>
            <a:endParaRPr lang="en-US" sz="2000" b="0" i="0" dirty="0">
              <a:effectLst/>
              <a:latin typeface="fakt-web"/>
            </a:endParaRPr>
          </a:p>
          <a:p>
            <a:pPr algn="l">
              <a:buFont typeface="Arial" panose="020B0604020202020204" pitchFamily="34" charset="0"/>
              <a:buChar char="•"/>
            </a:pPr>
            <a:endParaRPr lang="en-US" sz="2000" b="0" dirty="0">
              <a:latin typeface="fakt-web"/>
            </a:endParaRPr>
          </a:p>
          <a:p>
            <a:pPr algn="l">
              <a:buFont typeface="Arial" panose="020B0604020202020204" pitchFamily="34" charset="0"/>
              <a:buChar char="•"/>
            </a:pPr>
            <a:endParaRPr lang="en-US" sz="2000" b="0" i="0" dirty="0">
              <a:effectLst/>
              <a:latin typeface="fakt-web"/>
            </a:endParaRPr>
          </a:p>
        </p:txBody>
      </p:sp>
    </p:spTree>
    <p:extLst>
      <p:ext uri="{BB962C8B-B14F-4D97-AF65-F5344CB8AC3E}">
        <p14:creationId xmlns:p14="http://schemas.microsoft.com/office/powerpoint/2010/main" val="34655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5687" y="218114"/>
            <a:ext cx="11566244" cy="369332"/>
          </a:xfrm>
        </p:spPr>
        <p:txBody>
          <a:bodyPr/>
          <a:lstStyle/>
          <a:p>
            <a:r>
              <a:rPr lang="en-GB" dirty="0">
                <a:latin typeface="Söhne"/>
              </a:rPr>
              <a:t>Case Study – TLS 1.3</a:t>
            </a:r>
          </a:p>
        </p:txBody>
      </p:sp>
      <p:sp>
        <p:nvSpPr>
          <p:cNvPr id="4" name="Content Placeholder 3"/>
          <p:cNvSpPr>
            <a:spLocks noGrp="1"/>
          </p:cNvSpPr>
          <p:nvPr>
            <p:ph idx="1"/>
          </p:nvPr>
        </p:nvSpPr>
        <p:spPr>
          <a:xfrm>
            <a:off x="351723" y="889000"/>
            <a:ext cx="11570208" cy="5193017"/>
          </a:xfrm>
        </p:spPr>
        <p:txBody>
          <a:bodyPr/>
          <a:lstStyle/>
          <a:p>
            <a:pPr algn="l">
              <a:buFont typeface="Arial" panose="020B0604020202020204" pitchFamily="34" charset="0"/>
              <a:buChar char="•"/>
            </a:pPr>
            <a:r>
              <a:rPr lang="en-US" sz="2000" b="0" i="0" dirty="0">
                <a:effectLst/>
                <a:latin typeface="fakt-web"/>
              </a:rPr>
              <a:t>Server listens for new connections on port 443.</a:t>
            </a:r>
          </a:p>
          <a:p>
            <a:pPr algn="l">
              <a:buFont typeface="Arial" panose="020B0604020202020204" pitchFamily="34" charset="0"/>
              <a:buChar char="•"/>
            </a:pPr>
            <a:r>
              <a:rPr lang="en-US" sz="2000" b="0" i="0" dirty="0">
                <a:effectLst/>
                <a:latin typeface="fakt-web"/>
              </a:rPr>
              <a:t>Client connects to port 443 and initiates the handshake process with a ClientHello message to the server. </a:t>
            </a:r>
          </a:p>
          <a:p>
            <a:pPr lvl="1">
              <a:buFont typeface="Arial" panose="020B0604020202020204" pitchFamily="34" charset="0"/>
              <a:buChar char="•"/>
            </a:pPr>
            <a:r>
              <a:rPr lang="en-US" sz="1600" b="0" i="0" dirty="0">
                <a:effectLst/>
                <a:latin typeface="fakt-web"/>
              </a:rPr>
              <a:t>Since the list of cipher suites was vastly reduced in TLS 1.3 (from 37 to 5), the client assumes the server is going to use one of the five. It proactively calculates a key pair for each of the cipher suites and sends it to the server along with the protocol version.</a:t>
            </a:r>
          </a:p>
          <a:p>
            <a:pPr algn="l">
              <a:buFont typeface="Arial" panose="020B0604020202020204" pitchFamily="34" charset="0"/>
              <a:buChar char="•"/>
            </a:pPr>
            <a:r>
              <a:rPr lang="en-US" sz="2000" b="0" i="0" dirty="0">
                <a:effectLst/>
                <a:latin typeface="fakt-web"/>
              </a:rPr>
              <a:t>Server calculates the key session. </a:t>
            </a:r>
          </a:p>
          <a:p>
            <a:pPr lvl="1">
              <a:buFont typeface="Arial" panose="020B0604020202020204" pitchFamily="34" charset="0"/>
              <a:buChar char="•"/>
            </a:pPr>
            <a:r>
              <a:rPr lang="en-US" sz="1600" b="0" i="0" dirty="0">
                <a:effectLst/>
                <a:latin typeface="fakt-web"/>
              </a:rPr>
              <a:t>With the client’s key share, the server is able to generate the session key.</a:t>
            </a:r>
          </a:p>
          <a:p>
            <a:pPr algn="l">
              <a:buFont typeface="Arial" panose="020B0604020202020204" pitchFamily="34" charset="0"/>
              <a:buChar char="•"/>
            </a:pPr>
            <a:r>
              <a:rPr lang="en-US" sz="2000" b="0" i="0" dirty="0">
                <a:effectLst/>
                <a:latin typeface="fakt-web"/>
              </a:rPr>
              <a:t>Server says “hello” back with a ServerHello message. </a:t>
            </a:r>
          </a:p>
          <a:p>
            <a:pPr lvl="1">
              <a:buFont typeface="Arial" panose="020B0604020202020204" pitchFamily="34" charset="0"/>
              <a:buChar char="•"/>
            </a:pPr>
            <a:r>
              <a:rPr lang="en-US" sz="1600" b="0" i="0" dirty="0">
                <a:effectLst/>
                <a:latin typeface="fakt-web"/>
              </a:rPr>
              <a:t>The server generates its own key share and sends it over to the client, so it also can generate the session key, along with the server’s encrypted SSL certificate (using the session key created on #3).</a:t>
            </a:r>
          </a:p>
          <a:p>
            <a:pPr algn="l">
              <a:buFont typeface="Arial" panose="020B0604020202020204" pitchFamily="34" charset="0"/>
              <a:buChar char="•"/>
            </a:pPr>
            <a:r>
              <a:rPr lang="en-US" sz="2000" b="0" i="0" dirty="0">
                <a:effectLst/>
                <a:latin typeface="fakt-web"/>
              </a:rPr>
              <a:t>Client generates master secret, and a secure connection is established. </a:t>
            </a:r>
          </a:p>
          <a:p>
            <a:pPr lvl="1">
              <a:buFont typeface="Arial" panose="020B0604020202020204" pitchFamily="34" charset="0"/>
              <a:buChar char="•"/>
            </a:pPr>
            <a:r>
              <a:rPr lang="en-US" sz="1600" b="0" i="0" dirty="0">
                <a:effectLst/>
                <a:latin typeface="fakt-web"/>
              </a:rPr>
              <a:t>The client receives the server’s key share and calculates the session key. It decrypts and verifies the server’s certificates, and if everything is good, the handshake is complete.</a:t>
            </a:r>
          </a:p>
          <a:p>
            <a:pPr>
              <a:buFont typeface="Arial" panose="020B0604020202020204" pitchFamily="34" charset="0"/>
              <a:buChar char="•"/>
            </a:pPr>
            <a:r>
              <a:rPr lang="en-US" sz="2000" b="0" i="0" dirty="0">
                <a:effectLst/>
                <a:latin typeface="fakt-web"/>
              </a:rPr>
              <a:t>Sample Packet Capture: </a:t>
            </a:r>
            <a:r>
              <a:rPr lang="en-US" sz="2000" b="0" i="0" dirty="0">
                <a:effectLst/>
                <a:latin typeface="fakt-web"/>
                <a:hlinkClick r:id="rId2"/>
              </a:rPr>
              <a:t>https://www.cloudshark.org/captures/a044d58b77aa</a:t>
            </a:r>
            <a:endParaRPr lang="en-US" sz="2000" b="0" i="0" dirty="0">
              <a:effectLst/>
              <a:latin typeface="fakt-web"/>
            </a:endParaRPr>
          </a:p>
          <a:p>
            <a:pPr>
              <a:buFont typeface="Arial" panose="020B0604020202020204" pitchFamily="34" charset="0"/>
              <a:buChar char="•"/>
            </a:pPr>
            <a:endParaRPr lang="en-US" sz="2000" b="0" i="0" dirty="0">
              <a:effectLst/>
              <a:latin typeface="fakt-web"/>
            </a:endParaRPr>
          </a:p>
        </p:txBody>
      </p:sp>
    </p:spTree>
    <p:extLst>
      <p:ext uri="{BB962C8B-B14F-4D97-AF65-F5344CB8AC3E}">
        <p14:creationId xmlns:p14="http://schemas.microsoft.com/office/powerpoint/2010/main" val="2587378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5687" y="218114"/>
            <a:ext cx="11566244" cy="369332"/>
          </a:xfrm>
        </p:spPr>
        <p:txBody>
          <a:bodyPr/>
          <a:lstStyle/>
          <a:p>
            <a:r>
              <a:rPr lang="en-GB" dirty="0">
                <a:latin typeface="Söhne"/>
              </a:rPr>
              <a:t>Case Study – SSH Authentication</a:t>
            </a:r>
          </a:p>
        </p:txBody>
      </p:sp>
      <p:sp>
        <p:nvSpPr>
          <p:cNvPr id="4" name="Content Placeholder 3"/>
          <p:cNvSpPr>
            <a:spLocks noGrp="1"/>
          </p:cNvSpPr>
          <p:nvPr>
            <p:ph idx="1"/>
          </p:nvPr>
        </p:nvSpPr>
        <p:spPr>
          <a:xfrm>
            <a:off x="351723" y="889001"/>
            <a:ext cx="11570208" cy="4917548"/>
          </a:xfrm>
        </p:spPr>
        <p:txBody>
          <a:bodyPr/>
          <a:lstStyle/>
          <a:p>
            <a:r>
              <a:rPr lang="en-GB" sz="1867" b="0" dirty="0">
                <a:latin typeface="Söhne"/>
              </a:rPr>
              <a:t>Key Generation</a:t>
            </a:r>
          </a:p>
          <a:p>
            <a:pPr lvl="1"/>
            <a:r>
              <a:rPr lang="en-US" sz="1600" dirty="0">
                <a:latin typeface="Söhne"/>
              </a:rPr>
              <a:t>The first step is to generate an RSA key pair on the client machine. This pair includes a public key and a private key.</a:t>
            </a:r>
          </a:p>
          <a:p>
            <a:pPr lvl="1"/>
            <a:r>
              <a:rPr lang="en-US" sz="1600" dirty="0">
                <a:latin typeface="Söhne"/>
              </a:rPr>
              <a:t>The private key must be kept secret and securely stored on the client machine.</a:t>
            </a:r>
          </a:p>
          <a:p>
            <a:r>
              <a:rPr lang="en-GB" sz="1867" b="0" dirty="0">
                <a:latin typeface="Söhne"/>
              </a:rPr>
              <a:t>Key Distribution</a:t>
            </a:r>
          </a:p>
          <a:p>
            <a:pPr lvl="1"/>
            <a:r>
              <a:rPr lang="en-US" sz="1600" dirty="0">
                <a:latin typeface="Söhne"/>
              </a:rPr>
              <a:t>The client's public key is typically copied to the server to which the client wants to connect. This can be done manually or using a key management system.</a:t>
            </a:r>
            <a:endParaRPr lang="en-GB" sz="1600" dirty="0">
              <a:latin typeface="Söhne"/>
            </a:endParaRPr>
          </a:p>
          <a:p>
            <a:r>
              <a:rPr lang="en-GB" sz="1867" b="0" dirty="0">
                <a:latin typeface="Söhne"/>
              </a:rPr>
              <a:t>User Authentication</a:t>
            </a:r>
          </a:p>
          <a:p>
            <a:pPr lvl="1"/>
            <a:r>
              <a:rPr lang="en-US" sz="1600" dirty="0">
                <a:latin typeface="Söhne"/>
              </a:rPr>
              <a:t>When a user initiates an SSH connection to the server, the server responds by requesting authentication.</a:t>
            </a:r>
          </a:p>
          <a:p>
            <a:pPr lvl="1"/>
            <a:r>
              <a:rPr lang="en-US" sz="1600" dirty="0">
                <a:latin typeface="Söhne"/>
              </a:rPr>
              <a:t>The client responds by providing its public key to the server as part of the authentication process.</a:t>
            </a:r>
          </a:p>
          <a:p>
            <a:r>
              <a:rPr lang="en-GB" sz="1867" b="0" dirty="0">
                <a:latin typeface="Söhne"/>
              </a:rPr>
              <a:t>Server Authentication</a:t>
            </a:r>
          </a:p>
          <a:p>
            <a:pPr lvl="1"/>
            <a:r>
              <a:rPr lang="en-US" sz="1600" dirty="0">
                <a:latin typeface="Söhne"/>
              </a:rPr>
              <a:t>To ensure the authenticity of the server, the server provides its host key to the client during the initial connection attempt.</a:t>
            </a:r>
          </a:p>
          <a:p>
            <a:pPr lvl="1"/>
            <a:r>
              <a:rPr lang="en-US" sz="1600" dirty="0">
                <a:latin typeface="Söhne"/>
              </a:rPr>
              <a:t>The client checks whether the server's host key is trusted and matches a known host key.</a:t>
            </a:r>
          </a:p>
        </p:txBody>
      </p:sp>
    </p:spTree>
    <p:extLst>
      <p:ext uri="{BB962C8B-B14F-4D97-AF65-F5344CB8AC3E}">
        <p14:creationId xmlns:p14="http://schemas.microsoft.com/office/powerpoint/2010/main" val="1358681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5687" y="218114"/>
            <a:ext cx="11566244" cy="369332"/>
          </a:xfrm>
        </p:spPr>
        <p:txBody>
          <a:bodyPr/>
          <a:lstStyle/>
          <a:p>
            <a:r>
              <a:rPr lang="en-GB" dirty="0">
                <a:latin typeface="Söhne"/>
              </a:rPr>
              <a:t>Case Study – SSH Authentication</a:t>
            </a:r>
          </a:p>
        </p:txBody>
      </p:sp>
      <p:sp>
        <p:nvSpPr>
          <p:cNvPr id="4" name="Content Placeholder 3"/>
          <p:cNvSpPr>
            <a:spLocks noGrp="1"/>
          </p:cNvSpPr>
          <p:nvPr>
            <p:ph idx="1"/>
          </p:nvPr>
        </p:nvSpPr>
        <p:spPr>
          <a:xfrm>
            <a:off x="351723" y="889001"/>
            <a:ext cx="11570208" cy="4917548"/>
          </a:xfrm>
        </p:spPr>
        <p:txBody>
          <a:bodyPr/>
          <a:lstStyle/>
          <a:p>
            <a:r>
              <a:rPr lang="en-GB" sz="1867" b="0" dirty="0">
                <a:latin typeface="Söhne"/>
              </a:rPr>
              <a:t>Client Authentication</a:t>
            </a:r>
          </a:p>
          <a:p>
            <a:pPr lvl="1"/>
            <a:r>
              <a:rPr lang="en-US" sz="1600" dirty="0">
                <a:latin typeface="Söhne"/>
              </a:rPr>
              <a:t>If the server's host key is verified, the client proceeds with authentication using its RSA key pair.</a:t>
            </a:r>
          </a:p>
          <a:p>
            <a:pPr lvl="1"/>
            <a:r>
              <a:rPr lang="en-US" sz="1600" dirty="0">
                <a:latin typeface="Söhne"/>
              </a:rPr>
              <a:t>The client signs a random challenge sent by the server using its private key and sends the signed challenge back to the server.</a:t>
            </a:r>
            <a:endParaRPr lang="en-US" sz="1867" dirty="0">
              <a:latin typeface="Söhne"/>
            </a:endParaRPr>
          </a:p>
          <a:p>
            <a:r>
              <a:rPr lang="en-US" sz="1867" b="0" dirty="0">
                <a:latin typeface="Söhne"/>
              </a:rPr>
              <a:t>Server Verification</a:t>
            </a:r>
          </a:p>
          <a:p>
            <a:pPr lvl="1"/>
            <a:r>
              <a:rPr lang="en-US" sz="1600" dirty="0">
                <a:latin typeface="Söhne"/>
              </a:rPr>
              <a:t>The server verifies the client's signature using the stored public key.</a:t>
            </a:r>
          </a:p>
          <a:p>
            <a:pPr lvl="1"/>
            <a:r>
              <a:rPr lang="en-US" sz="1600" dirty="0">
                <a:latin typeface="Söhne"/>
              </a:rPr>
              <a:t>If the signature is valid and the client's public key is trusted, the server grants access to the client.</a:t>
            </a:r>
          </a:p>
          <a:p>
            <a:r>
              <a:rPr lang="en-US" sz="1867" b="0" dirty="0">
                <a:latin typeface="Söhne"/>
              </a:rPr>
              <a:t>Authenticated Session</a:t>
            </a:r>
          </a:p>
          <a:p>
            <a:pPr lvl="1"/>
            <a:r>
              <a:rPr lang="en-US" sz="1600" dirty="0">
                <a:latin typeface="Söhne"/>
              </a:rPr>
              <a:t>Once authenticated, an encrypted and secure SSH session is established between the client and the server.</a:t>
            </a:r>
          </a:p>
          <a:p>
            <a:pPr lvl="1"/>
            <a:r>
              <a:rPr lang="en-US" sz="1600" dirty="0">
                <a:latin typeface="Söhne"/>
              </a:rPr>
              <a:t>All data exchanged between the client and server is encrypted using symmetric encryption for the duration of the session.</a:t>
            </a:r>
          </a:p>
          <a:p>
            <a:r>
              <a:rPr lang="en-US" sz="1867" b="0" dirty="0">
                <a:latin typeface="Söhne"/>
              </a:rPr>
              <a:t>Session Termination</a:t>
            </a:r>
          </a:p>
          <a:p>
            <a:pPr lvl="1"/>
            <a:r>
              <a:rPr lang="en-US" sz="1600" dirty="0">
                <a:latin typeface="Söhne"/>
              </a:rPr>
              <a:t>When the session is complete, the encrypted connection is terminated.</a:t>
            </a:r>
          </a:p>
        </p:txBody>
      </p:sp>
    </p:spTree>
    <p:extLst>
      <p:ext uri="{BB962C8B-B14F-4D97-AF65-F5344CB8AC3E}">
        <p14:creationId xmlns:p14="http://schemas.microsoft.com/office/powerpoint/2010/main" val="3269359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5687" y="276837"/>
            <a:ext cx="11566244" cy="369332"/>
          </a:xfrm>
        </p:spPr>
        <p:txBody>
          <a:bodyPr/>
          <a:lstStyle/>
          <a:p>
            <a:r>
              <a:rPr lang="en-GB" dirty="0">
                <a:latin typeface="Söhne"/>
              </a:rPr>
              <a:t>Case Study - Outlook Encryption/Decryption and Digital Signatures</a:t>
            </a:r>
          </a:p>
        </p:txBody>
      </p:sp>
      <p:sp>
        <p:nvSpPr>
          <p:cNvPr id="4" name="Content Placeholder 3"/>
          <p:cNvSpPr>
            <a:spLocks noGrp="1"/>
          </p:cNvSpPr>
          <p:nvPr>
            <p:ph idx="1"/>
          </p:nvPr>
        </p:nvSpPr>
        <p:spPr>
          <a:xfrm>
            <a:off x="351723" y="889001"/>
            <a:ext cx="11570208" cy="4917548"/>
          </a:xfrm>
        </p:spPr>
        <p:txBody>
          <a:bodyPr/>
          <a:lstStyle/>
          <a:p>
            <a:r>
              <a:rPr lang="en-US" sz="1867" b="0" dirty="0">
                <a:latin typeface="Söhne"/>
              </a:rPr>
              <a:t>Creating and Managing Digital Certificates</a:t>
            </a:r>
          </a:p>
          <a:p>
            <a:pPr lvl="1"/>
            <a:r>
              <a:rPr lang="en-US" sz="1600" dirty="0">
                <a:latin typeface="Söhne"/>
              </a:rPr>
              <a:t>To encrypt and digitally sign messages, Outlook requires digital certificates associated with the email sender and recipient(s).</a:t>
            </a:r>
          </a:p>
          <a:p>
            <a:pPr lvl="1"/>
            <a:r>
              <a:rPr lang="en-US" sz="1600" dirty="0">
                <a:latin typeface="Söhne"/>
              </a:rPr>
              <a:t>Outlook relies on the user's personal digital certificates, which include a public key (used for encryption and verification) and a private key (used for decryption and signing).</a:t>
            </a:r>
          </a:p>
          <a:p>
            <a:pPr lvl="1"/>
            <a:r>
              <a:rPr lang="en-US" sz="1600" dirty="0">
                <a:latin typeface="Söhne"/>
              </a:rPr>
              <a:t>Users need to obtain digital certificates from trusted Certificate Authorities (CAs) or generate self-signed certificates if applicable.</a:t>
            </a:r>
          </a:p>
          <a:p>
            <a:r>
              <a:rPr lang="en-GB" sz="1867" b="0" dirty="0">
                <a:latin typeface="Söhne"/>
              </a:rPr>
              <a:t>Sending an Encrypted Message</a:t>
            </a:r>
          </a:p>
          <a:p>
            <a:pPr lvl="1"/>
            <a:r>
              <a:rPr lang="en-US" sz="1600" dirty="0">
                <a:latin typeface="Söhne"/>
              </a:rPr>
              <a:t>When composing an email, the sender can choose to encrypt the message by clicking on the "Encrypt" button in the message composition window.</a:t>
            </a:r>
          </a:p>
          <a:p>
            <a:pPr lvl="1"/>
            <a:r>
              <a:rPr lang="en-US" sz="1600" dirty="0">
                <a:latin typeface="Söhne"/>
              </a:rPr>
              <a:t>If the recipient's digital certificate is available in the sender's Outlook address book or is publicly available through LDAP (Lightweight Directory Access Protocol), Outlook will use the recipient's public key to encrypt the message.</a:t>
            </a:r>
          </a:p>
          <a:p>
            <a:pPr lvl="1"/>
            <a:r>
              <a:rPr lang="en-US" sz="1600" dirty="0">
                <a:latin typeface="Söhne"/>
              </a:rPr>
              <a:t>Once encrypted, the message is sent securely over the internet.</a:t>
            </a:r>
          </a:p>
          <a:p>
            <a:endParaRPr lang="en-GB" sz="1867" b="0" dirty="0">
              <a:latin typeface="Söhne"/>
            </a:endParaRPr>
          </a:p>
        </p:txBody>
      </p:sp>
    </p:spTree>
    <p:extLst>
      <p:ext uri="{BB962C8B-B14F-4D97-AF65-F5344CB8AC3E}">
        <p14:creationId xmlns:p14="http://schemas.microsoft.com/office/powerpoint/2010/main" val="1624828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1723" y="234892"/>
            <a:ext cx="11566244" cy="369332"/>
          </a:xfrm>
        </p:spPr>
        <p:txBody>
          <a:bodyPr/>
          <a:lstStyle/>
          <a:p>
            <a:r>
              <a:rPr lang="en-GB" dirty="0">
                <a:latin typeface="Söhne"/>
              </a:rPr>
              <a:t>Case Study – Outlook Encryption/Decryption and Digital Signatures</a:t>
            </a:r>
          </a:p>
        </p:txBody>
      </p:sp>
      <p:sp>
        <p:nvSpPr>
          <p:cNvPr id="4" name="Content Placeholder 3"/>
          <p:cNvSpPr>
            <a:spLocks noGrp="1"/>
          </p:cNvSpPr>
          <p:nvPr>
            <p:ph idx="1"/>
          </p:nvPr>
        </p:nvSpPr>
        <p:spPr>
          <a:xfrm>
            <a:off x="351723" y="889001"/>
            <a:ext cx="11570208" cy="4917548"/>
          </a:xfrm>
        </p:spPr>
        <p:txBody>
          <a:bodyPr/>
          <a:lstStyle/>
          <a:p>
            <a:r>
              <a:rPr lang="en-US" sz="1867" b="0" dirty="0">
                <a:latin typeface="Söhne"/>
              </a:rPr>
              <a:t>Digital Signing</a:t>
            </a:r>
          </a:p>
          <a:p>
            <a:pPr lvl="1"/>
            <a:r>
              <a:rPr lang="en-US" sz="1600" dirty="0">
                <a:latin typeface="Söhne"/>
              </a:rPr>
              <a:t>When composing an email, the sender can choose to digitally sign the message by clicking on the "Sign" button in the message composition window.</a:t>
            </a:r>
          </a:p>
          <a:p>
            <a:pPr lvl="1"/>
            <a:r>
              <a:rPr lang="en-US" sz="1600" dirty="0">
                <a:latin typeface="Söhne"/>
              </a:rPr>
              <a:t>Outlook uses the sender's private key to create a digital signature for the message. This signature is attached to the email.</a:t>
            </a:r>
          </a:p>
          <a:p>
            <a:pPr lvl="1"/>
            <a:r>
              <a:rPr lang="en-US" sz="1600" dirty="0">
                <a:latin typeface="Söhne"/>
              </a:rPr>
              <a:t>Recipients can use the sender's public key (which should be included in the sender's digital certificate) to verify the signature's authenticity and ensure the message has not been tampered with in transit.</a:t>
            </a:r>
          </a:p>
          <a:p>
            <a:r>
              <a:rPr lang="en-GB" sz="1867" b="0" dirty="0">
                <a:latin typeface="Söhne"/>
              </a:rPr>
              <a:t>Recipient's Experience</a:t>
            </a:r>
          </a:p>
          <a:p>
            <a:pPr lvl="1"/>
            <a:r>
              <a:rPr lang="en-US" sz="1600" dirty="0">
                <a:latin typeface="Söhne"/>
              </a:rPr>
              <a:t>When a recipient receives an encrypted email, Outlook automatically decrypts the message using the recipient's private key (if available) or prompts the user for their private key passphrase or PIN.</a:t>
            </a:r>
          </a:p>
          <a:p>
            <a:pPr lvl="1"/>
            <a:r>
              <a:rPr lang="en-US" sz="1600" dirty="0">
                <a:latin typeface="Söhne"/>
              </a:rPr>
              <a:t>For digitally signed messages, Outlook displays a "This message was signed" notification, allowing the recipient to verify the sender's digital signature.</a:t>
            </a:r>
          </a:p>
          <a:p>
            <a:endParaRPr lang="en-GB" sz="1867" b="0" dirty="0">
              <a:latin typeface="Söhne"/>
            </a:endParaRPr>
          </a:p>
        </p:txBody>
      </p:sp>
    </p:spTree>
    <p:extLst>
      <p:ext uri="{BB962C8B-B14F-4D97-AF65-F5344CB8AC3E}">
        <p14:creationId xmlns:p14="http://schemas.microsoft.com/office/powerpoint/2010/main" val="30557411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D975-F8A4-4331-9BA6-D3B3A6B7A048}"/>
              </a:ext>
            </a:extLst>
          </p:cNvPr>
          <p:cNvSpPr>
            <a:spLocks noGrp="1"/>
          </p:cNvSpPr>
          <p:nvPr>
            <p:ph type="title"/>
          </p:nvPr>
        </p:nvSpPr>
        <p:spPr>
          <a:xfrm>
            <a:off x="355687" y="192947"/>
            <a:ext cx="11566244" cy="369332"/>
          </a:xfrm>
        </p:spPr>
        <p:txBody>
          <a:bodyPr/>
          <a:lstStyle/>
          <a:p>
            <a:r>
              <a:rPr lang="en-US" dirty="0"/>
              <a:t>Future Trends</a:t>
            </a:r>
          </a:p>
        </p:txBody>
      </p:sp>
      <p:sp>
        <p:nvSpPr>
          <p:cNvPr id="3" name="Content Placeholder 2">
            <a:extLst>
              <a:ext uri="{FF2B5EF4-FFF2-40B4-BE49-F238E27FC236}">
                <a16:creationId xmlns:a16="http://schemas.microsoft.com/office/drawing/2014/main" id="{F929B86E-C014-4241-BF59-C9B6BCF9B5A8}"/>
              </a:ext>
            </a:extLst>
          </p:cNvPr>
          <p:cNvSpPr>
            <a:spLocks noGrp="1"/>
          </p:cNvSpPr>
          <p:nvPr>
            <p:ph idx="1"/>
          </p:nvPr>
        </p:nvSpPr>
        <p:spPr>
          <a:xfrm>
            <a:off x="355687" y="754777"/>
            <a:ext cx="11570208" cy="5130801"/>
          </a:xfrm>
        </p:spPr>
        <p:txBody>
          <a:bodyPr/>
          <a:lstStyle/>
          <a:p>
            <a:pPr algn="l">
              <a:buFont typeface="Arial" panose="020B0604020202020204" pitchFamily="34" charset="0"/>
              <a:buChar char="•"/>
            </a:pPr>
            <a:r>
              <a:rPr lang="en-US" b="1" i="0" dirty="0">
                <a:solidFill>
                  <a:srgbClr val="0D0D0D"/>
                </a:solidFill>
                <a:effectLst/>
                <a:latin typeface="Söhne"/>
              </a:rPr>
              <a:t>Post-Quantum Cryptography (PQC)</a:t>
            </a:r>
            <a:r>
              <a:rPr lang="en-US" b="0" i="0" dirty="0">
                <a:solidFill>
                  <a:srgbClr val="0D0D0D"/>
                </a:solidFill>
                <a:effectLst/>
                <a:latin typeface="Söhne"/>
              </a:rPr>
              <a:t>: As quantum computing continues to advance, traditional cryptographic algorithms like RSA and ECC (Elliptic Curve Cryptography) may become vulnerable to quantum attacks. Post-Quantum Cryptography (PQC) aims to develop algorithms that are secure against quantum adversaries. Expect continued research and standardization efforts in this area.</a:t>
            </a:r>
          </a:p>
          <a:p>
            <a:pPr algn="l">
              <a:buFont typeface="Arial" panose="020B0604020202020204" pitchFamily="34" charset="0"/>
              <a:buChar char="•"/>
            </a:pPr>
            <a:r>
              <a:rPr lang="en-US" b="1" i="0" dirty="0">
                <a:solidFill>
                  <a:srgbClr val="0D0D0D"/>
                </a:solidFill>
                <a:effectLst/>
                <a:latin typeface="Söhne"/>
              </a:rPr>
              <a:t>Homomorphic Encryption</a:t>
            </a:r>
            <a:r>
              <a:rPr lang="en-US" b="0" i="0" dirty="0">
                <a:solidFill>
                  <a:srgbClr val="0D0D0D"/>
                </a:solidFill>
                <a:effectLst/>
                <a:latin typeface="Söhne"/>
              </a:rPr>
              <a:t>: Homomorphic encryption allows computations to be performed on encrypted data without decrypting it first, preserving privacy. Future trends may involve making homomorphic encryption schemes more efficient and practical for real-world applications, enabling secure cloud computing, data analysis, and privacy-preserving machine learning.</a:t>
            </a:r>
          </a:p>
          <a:p>
            <a:pPr algn="l">
              <a:buFont typeface="Arial" panose="020B0604020202020204" pitchFamily="34" charset="0"/>
              <a:buChar char="•"/>
            </a:pPr>
            <a:r>
              <a:rPr lang="en-US" b="1" i="0" dirty="0">
                <a:solidFill>
                  <a:srgbClr val="0D0D0D"/>
                </a:solidFill>
                <a:effectLst/>
                <a:latin typeface="Söhne"/>
              </a:rPr>
              <a:t>Zero-Knowledge Proofs (ZKPs)</a:t>
            </a:r>
            <a:r>
              <a:rPr lang="en-US" b="0" i="0" dirty="0">
                <a:solidFill>
                  <a:srgbClr val="0D0D0D"/>
                </a:solidFill>
                <a:effectLst/>
                <a:latin typeface="Söhne"/>
              </a:rPr>
              <a:t>: Zero-Knowledge Proofs (ZKPs) allow one party to prove to another party that they know a secret without revealing any information about the secret itself. ZKPs have applications in privacy-preserving authentication, identity management. Expect further research and development in ZKP protocols and their applications.</a:t>
            </a:r>
          </a:p>
        </p:txBody>
      </p:sp>
    </p:spTree>
    <p:extLst>
      <p:ext uri="{BB962C8B-B14F-4D97-AF65-F5344CB8AC3E}">
        <p14:creationId xmlns:p14="http://schemas.microsoft.com/office/powerpoint/2010/main" val="1006584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CF96C-BA5E-40B8-8EE2-B93BED18F083}"/>
              </a:ext>
            </a:extLst>
          </p:cNvPr>
          <p:cNvSpPr>
            <a:spLocks noGrp="1"/>
          </p:cNvSpPr>
          <p:nvPr>
            <p:ph type="title"/>
          </p:nvPr>
        </p:nvSpPr>
        <p:spPr/>
        <p:txBody>
          <a:bodyPr/>
          <a:lstStyle/>
          <a:p>
            <a:r>
              <a:rPr lang="en-US" dirty="0"/>
              <a:t>What is Cryptography ? </a:t>
            </a:r>
          </a:p>
        </p:txBody>
      </p:sp>
      <p:sp>
        <p:nvSpPr>
          <p:cNvPr id="3" name="Text Placeholder 2">
            <a:extLst>
              <a:ext uri="{FF2B5EF4-FFF2-40B4-BE49-F238E27FC236}">
                <a16:creationId xmlns:a16="http://schemas.microsoft.com/office/drawing/2014/main" id="{549B887E-2576-41A6-9A01-107F84D59126}"/>
              </a:ext>
            </a:extLst>
          </p:cNvPr>
          <p:cNvSpPr>
            <a:spLocks noGrp="1"/>
          </p:cNvSpPr>
          <p:nvPr>
            <p:ph type="body" sz="quarter" idx="10"/>
          </p:nvPr>
        </p:nvSpPr>
        <p:spPr/>
        <p:txBody>
          <a:bodyPr/>
          <a:lstStyle/>
          <a:p>
            <a:r>
              <a:rPr lang="en-US" dirty="0"/>
              <a:t>Cryptography is the art and science of secure communication.</a:t>
            </a:r>
          </a:p>
          <a:p>
            <a:r>
              <a:rPr lang="en-US" b="0" i="0" dirty="0">
                <a:solidFill>
                  <a:srgbClr val="1F1F1F"/>
                </a:solidFill>
                <a:effectLst/>
                <a:latin typeface="Google Sans"/>
              </a:rPr>
              <a:t>It involves the study of techniques for constructing and analyzing protocols that enable the </a:t>
            </a:r>
            <a:r>
              <a:rPr lang="en-US" b="1" i="0" dirty="0">
                <a:solidFill>
                  <a:srgbClr val="1F1F1F"/>
                </a:solidFill>
                <a:effectLst/>
                <a:latin typeface="Google Sans"/>
              </a:rPr>
              <a:t>confidentiality, integrity, and authenticity</a:t>
            </a:r>
            <a:r>
              <a:rPr lang="en-US" b="0" i="0" dirty="0">
                <a:solidFill>
                  <a:srgbClr val="1F1F1F"/>
                </a:solidFill>
                <a:effectLst/>
                <a:latin typeface="Google Sans"/>
              </a:rPr>
              <a:t> of information, even in the presence of malicious adversaries.</a:t>
            </a:r>
            <a:endParaRPr lang="en-US" dirty="0"/>
          </a:p>
        </p:txBody>
      </p:sp>
    </p:spTree>
    <p:extLst>
      <p:ext uri="{BB962C8B-B14F-4D97-AF65-F5344CB8AC3E}">
        <p14:creationId xmlns:p14="http://schemas.microsoft.com/office/powerpoint/2010/main" val="96858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D975-F8A4-4331-9BA6-D3B3A6B7A048}"/>
              </a:ext>
            </a:extLst>
          </p:cNvPr>
          <p:cNvSpPr>
            <a:spLocks noGrp="1"/>
          </p:cNvSpPr>
          <p:nvPr>
            <p:ph type="title"/>
          </p:nvPr>
        </p:nvSpPr>
        <p:spPr>
          <a:xfrm>
            <a:off x="355687" y="192947"/>
            <a:ext cx="11566244" cy="369332"/>
          </a:xfrm>
        </p:spPr>
        <p:txBody>
          <a:bodyPr/>
          <a:lstStyle/>
          <a:p>
            <a:r>
              <a:rPr lang="en-US" dirty="0"/>
              <a:t>Future Trends</a:t>
            </a:r>
          </a:p>
        </p:txBody>
      </p:sp>
      <p:sp>
        <p:nvSpPr>
          <p:cNvPr id="3" name="Content Placeholder 2">
            <a:extLst>
              <a:ext uri="{FF2B5EF4-FFF2-40B4-BE49-F238E27FC236}">
                <a16:creationId xmlns:a16="http://schemas.microsoft.com/office/drawing/2014/main" id="{F929B86E-C014-4241-BF59-C9B6BCF9B5A8}"/>
              </a:ext>
            </a:extLst>
          </p:cNvPr>
          <p:cNvSpPr>
            <a:spLocks noGrp="1"/>
          </p:cNvSpPr>
          <p:nvPr>
            <p:ph idx="1"/>
          </p:nvPr>
        </p:nvSpPr>
        <p:spPr/>
        <p:txBody>
          <a:bodyPr/>
          <a:lstStyle/>
          <a:p>
            <a:pPr algn="l">
              <a:buFont typeface="Arial" panose="020B0604020202020204" pitchFamily="34" charset="0"/>
              <a:buChar char="•"/>
            </a:pPr>
            <a:r>
              <a:rPr lang="en-US" b="1" i="0" dirty="0">
                <a:solidFill>
                  <a:srgbClr val="0D0D0D"/>
                </a:solidFill>
                <a:effectLst/>
                <a:latin typeface="Söhne"/>
              </a:rPr>
              <a:t>Secure Multiparty Computation (MPC)</a:t>
            </a:r>
            <a:r>
              <a:rPr lang="en-US" b="0" i="0" dirty="0">
                <a:solidFill>
                  <a:srgbClr val="0D0D0D"/>
                </a:solidFill>
                <a:effectLst/>
                <a:latin typeface="Söhne"/>
              </a:rPr>
              <a:t>: Secure Multiparty Computation (MPC) enables multiple parties to jointly compute a function over their inputs while keeping those inputs private. Future trends may focus on making MPC protocols more efficient, scalable, and easier to deploy, with applications in privacy-preserving data analysis, collaborative machine learning, and secure auctions.</a:t>
            </a:r>
          </a:p>
          <a:p>
            <a:pPr algn="l">
              <a:buFont typeface="Arial" panose="020B0604020202020204" pitchFamily="34" charset="0"/>
              <a:buChar char="•"/>
            </a:pPr>
            <a:r>
              <a:rPr lang="en-US" b="1" i="0" dirty="0">
                <a:solidFill>
                  <a:srgbClr val="0D0D0D"/>
                </a:solidFill>
                <a:effectLst/>
                <a:latin typeface="Söhne"/>
              </a:rPr>
              <a:t>Fully Homomorphic Encryption (FHE)</a:t>
            </a:r>
            <a:r>
              <a:rPr lang="en-US" b="0" i="0" dirty="0">
                <a:solidFill>
                  <a:srgbClr val="0D0D0D"/>
                </a:solidFill>
                <a:effectLst/>
                <a:latin typeface="Söhne"/>
              </a:rPr>
              <a:t>: Fully Homomorphic Encryption (FHE) allows arbitrary computations to be performed on encrypted data, opening up possibilities for end-to-end encryption and privacy-preserving cloud computing. Expect advancements in FHE schemes to improve efficiency and usability, enabling broader adoption in practical applications.</a:t>
            </a:r>
          </a:p>
          <a:p>
            <a:pPr marL="0" indent="0">
              <a:buNone/>
            </a:pPr>
            <a:endParaRPr lang="en-US" dirty="0"/>
          </a:p>
        </p:txBody>
      </p:sp>
    </p:spTree>
    <p:extLst>
      <p:ext uri="{BB962C8B-B14F-4D97-AF65-F5344CB8AC3E}">
        <p14:creationId xmlns:p14="http://schemas.microsoft.com/office/powerpoint/2010/main" val="1738208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56051D-026D-4E20-9A65-D454CC0E0E90}"/>
              </a:ext>
            </a:extLst>
          </p:cNvPr>
          <p:cNvSpPr>
            <a:spLocks noGrp="1"/>
          </p:cNvSpPr>
          <p:nvPr>
            <p:ph type="body" sz="quarter" idx="10"/>
          </p:nvPr>
        </p:nvSpPr>
        <p:spPr>
          <a:xfrm>
            <a:off x="588000" y="1502651"/>
            <a:ext cx="4320000" cy="1107996"/>
          </a:xfrm>
        </p:spPr>
        <p:txBody>
          <a:bodyPr>
            <a:normAutofit/>
          </a:bodyPr>
          <a:lstStyle/>
          <a:p>
            <a:r>
              <a:rPr lang="en-US" dirty="0"/>
              <a:t>Thank you</a:t>
            </a:r>
          </a:p>
        </p:txBody>
      </p:sp>
    </p:spTree>
    <p:extLst>
      <p:ext uri="{BB962C8B-B14F-4D97-AF65-F5344CB8AC3E}">
        <p14:creationId xmlns:p14="http://schemas.microsoft.com/office/powerpoint/2010/main" val="2750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FED1-B85E-4098-A646-954925D8E6B3}"/>
              </a:ext>
            </a:extLst>
          </p:cNvPr>
          <p:cNvSpPr>
            <a:spLocks noGrp="1"/>
          </p:cNvSpPr>
          <p:nvPr>
            <p:ph type="title"/>
          </p:nvPr>
        </p:nvSpPr>
        <p:spPr>
          <a:xfrm>
            <a:off x="6358800" y="756000"/>
            <a:ext cx="5245200" cy="738664"/>
          </a:xfrm>
        </p:spPr>
        <p:txBody>
          <a:bodyPr wrap="square" anchor="t">
            <a:normAutofit/>
          </a:bodyPr>
          <a:lstStyle/>
          <a:p>
            <a:r>
              <a:rPr lang="en-US" dirty="0"/>
              <a:t>How did Cryptography originate?</a:t>
            </a:r>
          </a:p>
        </p:txBody>
      </p:sp>
      <p:sp>
        <p:nvSpPr>
          <p:cNvPr id="3" name="Text Placeholder 2">
            <a:extLst>
              <a:ext uri="{FF2B5EF4-FFF2-40B4-BE49-F238E27FC236}">
                <a16:creationId xmlns:a16="http://schemas.microsoft.com/office/drawing/2014/main" id="{C97E4D3C-E4B4-4421-AC2D-CA8116F7FCA7}"/>
              </a:ext>
            </a:extLst>
          </p:cNvPr>
          <p:cNvSpPr>
            <a:spLocks noGrp="1"/>
          </p:cNvSpPr>
          <p:nvPr>
            <p:ph type="body" sz="quarter" idx="13"/>
          </p:nvPr>
        </p:nvSpPr>
        <p:spPr>
          <a:xfrm>
            <a:off x="6358800" y="1829976"/>
            <a:ext cx="5245200" cy="3774694"/>
          </a:xfrm>
        </p:spPr>
        <p:txBody>
          <a:bodyPr>
            <a:normAutofit/>
          </a:bodyPr>
          <a:lstStyle/>
          <a:p>
            <a:pPr marL="342900" indent="-342900">
              <a:buFont typeface="Arial" panose="020B0604020202020204" pitchFamily="34" charset="0"/>
              <a:buChar char="•"/>
            </a:pPr>
            <a:r>
              <a:rPr lang="en-US" b="0" dirty="0"/>
              <a:t>One of the greatest inventions of all time that propelled Homo sapiens to further evolve is communication.</a:t>
            </a:r>
          </a:p>
          <a:p>
            <a:pPr marL="342900" indent="-342900">
              <a:buFont typeface="Arial" panose="020B0604020202020204" pitchFamily="34" charset="0"/>
              <a:buChar char="•"/>
            </a:pPr>
            <a:r>
              <a:rPr lang="en-US" b="0" dirty="0"/>
              <a:t>This is the one of the inherent needs for Human being, other being to communicate selectively and secretly.</a:t>
            </a:r>
          </a:p>
          <a:p>
            <a:pPr marL="342900" indent="-342900">
              <a:buFont typeface="Arial" panose="020B0604020202020204" pitchFamily="34" charset="0"/>
              <a:buChar char="•"/>
            </a:pPr>
            <a:r>
              <a:rPr lang="en-US" b="0" u="sng" dirty="0"/>
              <a:t>This gave birth to </a:t>
            </a:r>
            <a:r>
              <a:rPr lang="en-US" u="sng" dirty="0"/>
              <a:t>Cryptography</a:t>
            </a:r>
            <a:r>
              <a:rPr lang="en-US" b="0" u="sng" dirty="0"/>
              <a:t>.</a:t>
            </a:r>
          </a:p>
          <a:p>
            <a:pPr marL="0" indent="0">
              <a:buNone/>
            </a:pPr>
            <a:endParaRPr lang="en-US" dirty="0"/>
          </a:p>
        </p:txBody>
      </p:sp>
      <p:pic>
        <p:nvPicPr>
          <p:cNvPr id="6" name="Picture 5" descr="A group of people talking&#10;&#10;Description automatically generated">
            <a:extLst>
              <a:ext uri="{FF2B5EF4-FFF2-40B4-BE49-F238E27FC236}">
                <a16:creationId xmlns:a16="http://schemas.microsoft.com/office/drawing/2014/main" id="{6428A2FB-CACD-4916-890E-7AA204926A66}"/>
              </a:ext>
            </a:extLst>
          </p:cNvPr>
          <p:cNvPicPr>
            <a:picLocks noChangeAspect="1"/>
          </p:cNvPicPr>
          <p:nvPr/>
        </p:nvPicPr>
        <p:blipFill rotWithShape="1">
          <a:blip r:embed="rId2">
            <a:extLst>
              <a:ext uri="{28A0092B-C50C-407E-A947-70E740481C1C}">
                <a14:useLocalDpi xmlns:a14="http://schemas.microsoft.com/office/drawing/2010/main" val="0"/>
              </a:ext>
            </a:extLst>
          </a:blip>
          <a:srcRect l="26971" r="18939" b="-1"/>
          <a:stretch/>
        </p:blipFill>
        <p:spPr>
          <a:xfrm>
            <a:off x="587998" y="756000"/>
            <a:ext cx="5245200" cy="4848670"/>
          </a:xfrm>
          <a:custGeom>
            <a:avLst/>
            <a:gdLst>
              <a:gd name="connsiteX0" fmla="*/ 4428704 w 5245200"/>
              <a:gd name="connsiteY0" fmla="*/ 4648972 h 4848670"/>
              <a:gd name="connsiteX1" fmla="*/ 4375398 w 5245200"/>
              <a:gd name="connsiteY1" fmla="*/ 4702972 h 4848670"/>
              <a:gd name="connsiteX2" fmla="*/ 4989488 w 5245200"/>
              <a:gd name="connsiteY2" fmla="*/ 4702972 h 4848670"/>
              <a:gd name="connsiteX3" fmla="*/ 5042794 w 5245200"/>
              <a:gd name="connsiteY3" fmla="*/ 4648972 h 4848670"/>
              <a:gd name="connsiteX4" fmla="*/ 259681 w 5245200"/>
              <a:gd name="connsiteY4" fmla="*/ 147616 h 4848670"/>
              <a:gd name="connsiteX5" fmla="*/ 206375 w 5245200"/>
              <a:gd name="connsiteY5" fmla="*/ 201616 h 4848670"/>
              <a:gd name="connsiteX6" fmla="*/ 820465 w 5245200"/>
              <a:gd name="connsiteY6" fmla="*/ 201616 h 4848670"/>
              <a:gd name="connsiteX7" fmla="*/ 873771 w 5245200"/>
              <a:gd name="connsiteY7" fmla="*/ 147616 h 4848670"/>
              <a:gd name="connsiteX8" fmla="*/ 203208 w 5245200"/>
              <a:gd name="connsiteY8" fmla="*/ 0 h 4848670"/>
              <a:gd name="connsiteX9" fmla="*/ 5245200 w 5245200"/>
              <a:gd name="connsiteY9" fmla="*/ 0 h 4848670"/>
              <a:gd name="connsiteX10" fmla="*/ 5245200 w 5245200"/>
              <a:gd name="connsiteY10" fmla="*/ 4645462 h 4848670"/>
              <a:gd name="connsiteX11" fmla="*/ 5041992 w 5245200"/>
              <a:gd name="connsiteY11" fmla="*/ 4848670 h 4848670"/>
              <a:gd name="connsiteX12" fmla="*/ 0 w 5245200"/>
              <a:gd name="connsiteY12" fmla="*/ 4848670 h 4848670"/>
              <a:gd name="connsiteX13" fmla="*/ 0 w 5245200"/>
              <a:gd name="connsiteY13" fmla="*/ 203208 h 4848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5200" h="4848670">
                <a:moveTo>
                  <a:pt x="4428704" y="4648972"/>
                </a:moveTo>
                <a:lnTo>
                  <a:pt x="4375398" y="4702972"/>
                </a:lnTo>
                <a:lnTo>
                  <a:pt x="4989488" y="4702972"/>
                </a:lnTo>
                <a:lnTo>
                  <a:pt x="5042794" y="4648972"/>
                </a:lnTo>
                <a:close/>
                <a:moveTo>
                  <a:pt x="259681" y="147616"/>
                </a:moveTo>
                <a:lnTo>
                  <a:pt x="206375" y="201616"/>
                </a:lnTo>
                <a:lnTo>
                  <a:pt x="820465" y="201616"/>
                </a:lnTo>
                <a:lnTo>
                  <a:pt x="873771" y="147616"/>
                </a:lnTo>
                <a:close/>
                <a:moveTo>
                  <a:pt x="203208" y="0"/>
                </a:moveTo>
                <a:lnTo>
                  <a:pt x="5245200" y="0"/>
                </a:lnTo>
                <a:lnTo>
                  <a:pt x="5245200" y="4645462"/>
                </a:lnTo>
                <a:lnTo>
                  <a:pt x="5041992" y="4848670"/>
                </a:lnTo>
                <a:lnTo>
                  <a:pt x="0" y="4848670"/>
                </a:lnTo>
                <a:lnTo>
                  <a:pt x="0" y="203208"/>
                </a:lnTo>
                <a:close/>
              </a:path>
            </a:pathLst>
          </a:custGeom>
          <a:noFill/>
        </p:spPr>
      </p:pic>
    </p:spTree>
    <p:extLst>
      <p:ext uri="{BB962C8B-B14F-4D97-AF65-F5344CB8AC3E}">
        <p14:creationId xmlns:p14="http://schemas.microsoft.com/office/powerpoint/2010/main" val="228142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5B0B3-8617-43D5-8BE9-40C53FEED9C9}"/>
              </a:ext>
            </a:extLst>
          </p:cNvPr>
          <p:cNvSpPr>
            <a:spLocks noGrp="1"/>
          </p:cNvSpPr>
          <p:nvPr>
            <p:ph type="title"/>
          </p:nvPr>
        </p:nvSpPr>
        <p:spPr>
          <a:xfrm>
            <a:off x="588000" y="360000"/>
            <a:ext cx="11016000" cy="369332"/>
          </a:xfrm>
        </p:spPr>
        <p:txBody>
          <a:bodyPr/>
          <a:lstStyle/>
          <a:p>
            <a:r>
              <a:rPr lang="en-US" dirty="0"/>
              <a:t>A BRIEF HISTORY</a:t>
            </a:r>
          </a:p>
        </p:txBody>
      </p:sp>
      <p:pic>
        <p:nvPicPr>
          <p:cNvPr id="11" name="Picture Placeholder 10" descr="Two men wearing gold and blue clothing sitting on a stone ledge&#10;&#10;Description automatically generated">
            <a:extLst>
              <a:ext uri="{FF2B5EF4-FFF2-40B4-BE49-F238E27FC236}">
                <a16:creationId xmlns:a16="http://schemas.microsoft.com/office/drawing/2014/main" id="{CC964F7F-C838-4AD8-85C1-A8919419B5D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115" r="11115"/>
          <a:stretch>
            <a:fillRect/>
          </a:stretch>
        </p:blipFill>
        <p:spPr/>
      </p:pic>
      <p:pic>
        <p:nvPicPr>
          <p:cNvPr id="13" name="Picture Placeholder 12">
            <a:extLst>
              <a:ext uri="{FF2B5EF4-FFF2-40B4-BE49-F238E27FC236}">
                <a16:creationId xmlns:a16="http://schemas.microsoft.com/office/drawing/2014/main" id="{C7F2666E-EB1C-4E2A-ABC5-0B059C4CE80E}"/>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1111" r="11111"/>
          <a:stretch/>
        </p:blipFill>
        <p:spPr>
          <a:xfrm>
            <a:off x="3015999" y="1578576"/>
            <a:ext cx="2016000" cy="2592000"/>
          </a:xfrm>
        </p:spPr>
      </p:pic>
      <p:pic>
        <p:nvPicPr>
          <p:cNvPr id="15" name="Picture Placeholder 14" descr="A person in gold and orange turban holding a paper&#10;&#10;Description automatically generated">
            <a:extLst>
              <a:ext uri="{FF2B5EF4-FFF2-40B4-BE49-F238E27FC236}">
                <a16:creationId xmlns:a16="http://schemas.microsoft.com/office/drawing/2014/main" id="{7CA8C84A-8BCA-4F63-BF6F-798934B1D5C0}"/>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l="11115" r="11115"/>
          <a:stretch>
            <a:fillRect/>
          </a:stretch>
        </p:blipFill>
        <p:spPr/>
      </p:pic>
      <p:sp>
        <p:nvSpPr>
          <p:cNvPr id="9" name="Text Placeholder 8">
            <a:extLst>
              <a:ext uri="{FF2B5EF4-FFF2-40B4-BE49-F238E27FC236}">
                <a16:creationId xmlns:a16="http://schemas.microsoft.com/office/drawing/2014/main" id="{46DB6B96-DFEF-49D4-927B-33A46F106B8F}"/>
              </a:ext>
            </a:extLst>
          </p:cNvPr>
          <p:cNvSpPr>
            <a:spLocks noGrp="1"/>
          </p:cNvSpPr>
          <p:nvPr>
            <p:ph type="body" sz="quarter" idx="20"/>
          </p:nvPr>
        </p:nvSpPr>
        <p:spPr/>
        <p:txBody>
          <a:bodyPr/>
          <a:lstStyle/>
          <a:p>
            <a:r>
              <a:rPr lang="en-US" sz="1300" dirty="0"/>
              <a:t>The origins of cryptography can be traced back to ancient kingdoms.</a:t>
            </a:r>
          </a:p>
          <a:p>
            <a:r>
              <a:rPr lang="en-US" sz="1300" dirty="0"/>
              <a:t>As civilizations evolved, human beings got organized in tribes, groups, and kingdoms.</a:t>
            </a:r>
          </a:p>
          <a:p>
            <a:r>
              <a:rPr lang="en-US" sz="1300" dirty="0"/>
              <a:t>This led to the emergence of ideas such as power, battles, supremacy, and politics.</a:t>
            </a:r>
          </a:p>
          <a:p>
            <a:r>
              <a:rPr lang="en-US" sz="1300" dirty="0"/>
              <a:t>These ideas further fueled the natural need of people to communicate secretly with selective recipient which in turn ensured the continuous evolution of cryptography as well.</a:t>
            </a:r>
          </a:p>
        </p:txBody>
      </p:sp>
    </p:spTree>
    <p:extLst>
      <p:ext uri="{BB962C8B-B14F-4D97-AF65-F5344CB8AC3E}">
        <p14:creationId xmlns:p14="http://schemas.microsoft.com/office/powerpoint/2010/main" val="394139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B99D-79F7-4D67-9503-D3096D3EBB4E}"/>
              </a:ext>
            </a:extLst>
          </p:cNvPr>
          <p:cNvSpPr>
            <a:spLocks noGrp="1"/>
          </p:cNvSpPr>
          <p:nvPr>
            <p:ph type="title"/>
          </p:nvPr>
        </p:nvSpPr>
        <p:spPr/>
        <p:txBody>
          <a:bodyPr/>
          <a:lstStyle/>
          <a:p>
            <a:r>
              <a:rPr lang="en-US" dirty="0"/>
              <a:t>Classical Cryptography</a:t>
            </a:r>
          </a:p>
        </p:txBody>
      </p:sp>
      <p:sp>
        <p:nvSpPr>
          <p:cNvPr id="3" name="Text Placeholder 2">
            <a:extLst>
              <a:ext uri="{FF2B5EF4-FFF2-40B4-BE49-F238E27FC236}">
                <a16:creationId xmlns:a16="http://schemas.microsoft.com/office/drawing/2014/main" id="{4826DB3F-11E9-47FC-A015-2B465219530E}"/>
              </a:ext>
            </a:extLst>
          </p:cNvPr>
          <p:cNvSpPr>
            <a:spLocks noGrp="1"/>
          </p:cNvSpPr>
          <p:nvPr>
            <p:ph type="body" sz="quarter" idx="10"/>
          </p:nvPr>
        </p:nvSpPr>
        <p:spPr/>
        <p:txBody>
          <a:bodyPr/>
          <a:lstStyle/>
          <a:p>
            <a:r>
              <a:rPr lang="en-US" dirty="0">
                <a:solidFill>
                  <a:srgbClr val="0D0D0D"/>
                </a:solidFill>
                <a:latin typeface="Söhne"/>
              </a:rPr>
              <a:t>C</a:t>
            </a:r>
            <a:r>
              <a:rPr lang="en-US" b="0" i="0" dirty="0">
                <a:solidFill>
                  <a:srgbClr val="0D0D0D"/>
                </a:solidFill>
                <a:effectLst/>
                <a:latin typeface="Söhne"/>
              </a:rPr>
              <a:t>lassical cryptography encompasses historical methods that often relied on simpler substitution and transposition techniques.</a:t>
            </a:r>
            <a:endParaRPr lang="en-US" dirty="0"/>
          </a:p>
        </p:txBody>
      </p:sp>
    </p:spTree>
    <p:extLst>
      <p:ext uri="{BB962C8B-B14F-4D97-AF65-F5344CB8AC3E}">
        <p14:creationId xmlns:p14="http://schemas.microsoft.com/office/powerpoint/2010/main" val="3493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75963-A8D6-4278-AAAF-6086F3986326}"/>
              </a:ext>
            </a:extLst>
          </p:cNvPr>
          <p:cNvSpPr>
            <a:spLocks noGrp="1"/>
          </p:cNvSpPr>
          <p:nvPr>
            <p:ph type="title"/>
          </p:nvPr>
        </p:nvSpPr>
        <p:spPr>
          <a:xfrm>
            <a:off x="588000" y="360000"/>
            <a:ext cx="11016000" cy="369332"/>
          </a:xfrm>
        </p:spPr>
        <p:txBody>
          <a:bodyPr/>
          <a:lstStyle/>
          <a:p>
            <a:r>
              <a:rPr lang="en-US" dirty="0"/>
              <a:t>CLASSICAL CRYPTOGRAPHY</a:t>
            </a:r>
          </a:p>
        </p:txBody>
      </p:sp>
      <p:pic>
        <p:nvPicPr>
          <p:cNvPr id="13" name="Picture Placeholder 12" descr="Cartoon of two people with their arms raised&#10;&#10;Description automatically generated with medium confidence">
            <a:extLst>
              <a:ext uri="{FF2B5EF4-FFF2-40B4-BE49-F238E27FC236}">
                <a16:creationId xmlns:a16="http://schemas.microsoft.com/office/drawing/2014/main" id="{98173DA1-7F03-4D6E-A132-53631FD90C0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259" r="21259"/>
          <a:stretch>
            <a:fillRect/>
          </a:stretch>
        </p:blipFill>
        <p:spPr/>
      </p:pic>
      <p:sp>
        <p:nvSpPr>
          <p:cNvPr id="4" name="Text Placeholder 3">
            <a:extLst>
              <a:ext uri="{FF2B5EF4-FFF2-40B4-BE49-F238E27FC236}">
                <a16:creationId xmlns:a16="http://schemas.microsoft.com/office/drawing/2014/main" id="{3F2306CF-7995-4E3D-B45F-68E64AED9420}"/>
              </a:ext>
            </a:extLst>
          </p:cNvPr>
          <p:cNvSpPr>
            <a:spLocks noGrp="1"/>
          </p:cNvSpPr>
          <p:nvPr>
            <p:ph type="body" sz="quarter" idx="15"/>
          </p:nvPr>
        </p:nvSpPr>
        <p:spPr>
          <a:xfrm>
            <a:off x="588000" y="4529982"/>
            <a:ext cx="2015997" cy="1122359"/>
          </a:xfrm>
        </p:spPr>
        <p:txBody>
          <a:bodyPr/>
          <a:lstStyle/>
          <a:p>
            <a:r>
              <a:rPr lang="en-US" dirty="0"/>
              <a:t>Hieroglyphs (Egyptian)</a:t>
            </a:r>
          </a:p>
        </p:txBody>
      </p:sp>
      <p:pic>
        <p:nvPicPr>
          <p:cNvPr id="17" name="Picture Placeholder 16" descr="A person in a hat and robe&#10;&#10;Description automatically generated">
            <a:extLst>
              <a:ext uri="{FF2B5EF4-FFF2-40B4-BE49-F238E27FC236}">
                <a16:creationId xmlns:a16="http://schemas.microsoft.com/office/drawing/2014/main" id="{B7C18AD5-A4B1-4ECF-AC25-36DABC9614AD}"/>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1115" r="11115"/>
          <a:stretch>
            <a:fillRect/>
          </a:stretch>
        </p:blipFill>
        <p:spPr>
          <a:xfrm>
            <a:off x="3570288" y="1576388"/>
            <a:ext cx="2016125" cy="2592387"/>
          </a:xfrm>
        </p:spPr>
      </p:pic>
      <p:sp>
        <p:nvSpPr>
          <p:cNvPr id="6" name="Text Placeholder 5">
            <a:extLst>
              <a:ext uri="{FF2B5EF4-FFF2-40B4-BE49-F238E27FC236}">
                <a16:creationId xmlns:a16="http://schemas.microsoft.com/office/drawing/2014/main" id="{A349685E-4581-4524-9DF6-AA14C644348A}"/>
              </a:ext>
            </a:extLst>
          </p:cNvPr>
          <p:cNvSpPr>
            <a:spLocks noGrp="1"/>
          </p:cNvSpPr>
          <p:nvPr>
            <p:ph type="body" sz="quarter" idx="17"/>
          </p:nvPr>
        </p:nvSpPr>
        <p:spPr>
          <a:xfrm>
            <a:off x="3569672" y="4529981"/>
            <a:ext cx="2015999" cy="1122359"/>
          </a:xfrm>
        </p:spPr>
        <p:txBody>
          <a:bodyPr/>
          <a:lstStyle/>
          <a:p>
            <a:r>
              <a:rPr lang="en-US" dirty="0"/>
              <a:t>Scytales (Spartans)</a:t>
            </a:r>
          </a:p>
        </p:txBody>
      </p:sp>
      <p:pic>
        <p:nvPicPr>
          <p:cNvPr id="23" name="Picture Placeholder 22" descr="A circular black and white circle with letters and numbers&#10;&#10;Description automatically generated">
            <a:extLst>
              <a:ext uri="{FF2B5EF4-FFF2-40B4-BE49-F238E27FC236}">
                <a16:creationId xmlns:a16="http://schemas.microsoft.com/office/drawing/2014/main" id="{F79BA4FB-E025-4643-9F0B-F1B74A8783CE}"/>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5421" b="5421"/>
          <a:stretch>
            <a:fillRect/>
          </a:stretch>
        </p:blipFill>
        <p:spPr>
          <a:xfrm>
            <a:off x="6605588" y="1576388"/>
            <a:ext cx="2016125" cy="2592387"/>
          </a:xfrm>
        </p:spPr>
      </p:pic>
      <p:sp>
        <p:nvSpPr>
          <p:cNvPr id="8" name="Text Placeholder 7">
            <a:extLst>
              <a:ext uri="{FF2B5EF4-FFF2-40B4-BE49-F238E27FC236}">
                <a16:creationId xmlns:a16="http://schemas.microsoft.com/office/drawing/2014/main" id="{951C38E3-51A0-4942-9264-2AB1B8355BA8}"/>
              </a:ext>
            </a:extLst>
          </p:cNvPr>
          <p:cNvSpPr>
            <a:spLocks noGrp="1"/>
          </p:cNvSpPr>
          <p:nvPr>
            <p:ph type="body" sz="quarter" idx="19"/>
          </p:nvPr>
        </p:nvSpPr>
        <p:spPr>
          <a:xfrm>
            <a:off x="6606327" y="4529981"/>
            <a:ext cx="2015999" cy="1122359"/>
          </a:xfrm>
        </p:spPr>
        <p:txBody>
          <a:bodyPr/>
          <a:lstStyle/>
          <a:p>
            <a:r>
              <a:rPr lang="en-US" dirty="0"/>
              <a:t>Caesar Cipher (Julius Caesar)</a:t>
            </a:r>
          </a:p>
        </p:txBody>
      </p:sp>
      <p:sp>
        <p:nvSpPr>
          <p:cNvPr id="11" name="Text Placeholder 7">
            <a:extLst>
              <a:ext uri="{FF2B5EF4-FFF2-40B4-BE49-F238E27FC236}">
                <a16:creationId xmlns:a16="http://schemas.microsoft.com/office/drawing/2014/main" id="{1E3BC2D1-7E56-4D94-831A-217537445F71}"/>
              </a:ext>
            </a:extLst>
          </p:cNvPr>
          <p:cNvSpPr txBox="1">
            <a:spLocks/>
          </p:cNvSpPr>
          <p:nvPr/>
        </p:nvSpPr>
        <p:spPr>
          <a:xfrm>
            <a:off x="9588001" y="4529982"/>
            <a:ext cx="2015999" cy="1122359"/>
          </a:xfrm>
          <a:prstGeom prst="rect">
            <a:avLst/>
          </a:prstGeom>
        </p:spPr>
        <p:txBody>
          <a:bodyPr vert="horz" lIns="0" tIns="0" rIns="0" bIns="0" rtlCol="0">
            <a:noAutofit/>
          </a:bodyPr>
          <a:lstStyle>
            <a:lvl1pPr marL="0" indent="0" algn="l" defTabSz="914400" rtl="0" eaLnBrk="1" latinLnBrk="0" hangingPunct="1">
              <a:lnSpc>
                <a:spcPct val="114000"/>
              </a:lnSpc>
              <a:spcBef>
                <a:spcPts val="1600"/>
              </a:spcBef>
              <a:buClrTx/>
              <a:buFont typeface="Arial" panose="020B0604020202020204" pitchFamily="34" charset="0"/>
              <a:buNone/>
              <a:defRPr sz="1600" b="1" kern="1200">
                <a:solidFill>
                  <a:schemeClr val="tx2"/>
                </a:solidFill>
                <a:latin typeface="+mn-lt"/>
                <a:ea typeface="+mn-ea"/>
                <a:cs typeface="+mn-cs"/>
              </a:defRPr>
            </a:lvl1pPr>
            <a:lvl2pPr marL="0" indent="0" algn="l" defTabSz="914400" rtl="0" eaLnBrk="1" latinLnBrk="0" hangingPunct="1">
              <a:lnSpc>
                <a:spcPct val="114000"/>
              </a:lnSpc>
              <a:spcBef>
                <a:spcPts val="600"/>
              </a:spcBef>
              <a:buClr>
                <a:schemeClr val="accent3"/>
              </a:buClr>
              <a:buFont typeface="Wingdings 3" panose="05040102010807070707" pitchFamily="18" charset="2"/>
              <a:buNone/>
              <a:defRPr sz="1400" kern="1200">
                <a:solidFill>
                  <a:schemeClr val="tx2"/>
                </a:solidFill>
                <a:latin typeface="+mn-lt"/>
                <a:ea typeface="+mn-ea"/>
                <a:cs typeface="+mn-cs"/>
              </a:defRPr>
            </a:lvl2pPr>
            <a:lvl3pPr marL="360000" indent="0" algn="l" defTabSz="914400" rtl="0" eaLnBrk="1" latinLnBrk="0" hangingPunct="1">
              <a:lnSpc>
                <a:spcPct val="114000"/>
              </a:lnSpc>
              <a:spcBef>
                <a:spcPts val="600"/>
              </a:spcBef>
              <a:buFont typeface="Century Gothic" panose="020B0502020202020204" pitchFamily="34" charset="0"/>
              <a:buNone/>
              <a:defRPr sz="1200" kern="1200">
                <a:solidFill>
                  <a:schemeClr val="tx1"/>
                </a:solidFill>
                <a:latin typeface="+mn-lt"/>
                <a:ea typeface="+mn-ea"/>
                <a:cs typeface="+mn-cs"/>
              </a:defRPr>
            </a:lvl3pPr>
            <a:lvl4pPr marL="576000" indent="0" algn="l" defTabSz="914400" rtl="0" eaLnBrk="1" latinLnBrk="0" hangingPunct="1">
              <a:lnSpc>
                <a:spcPct val="114000"/>
              </a:lnSpc>
              <a:spcBef>
                <a:spcPts val="300"/>
              </a:spcBef>
              <a:buClr>
                <a:schemeClr val="accent3"/>
              </a:buClr>
              <a:buFont typeface="Arial" panose="020B0604020202020204" pitchFamily="34" charset="0"/>
              <a:buNone/>
              <a:defRPr sz="1100" kern="1200">
                <a:solidFill>
                  <a:schemeClr val="accent3"/>
                </a:solidFill>
                <a:latin typeface="+mn-lt"/>
                <a:ea typeface="+mn-ea"/>
                <a:cs typeface="+mn-cs"/>
              </a:defRPr>
            </a:lvl4pPr>
            <a:lvl5pPr marL="828000" indent="0" algn="l" defTabSz="914400" rtl="0" eaLnBrk="1" latinLnBrk="0" hangingPunct="1">
              <a:lnSpc>
                <a:spcPct val="114000"/>
              </a:lnSpc>
              <a:spcBef>
                <a:spcPts val="300"/>
              </a:spcBef>
              <a:buFont typeface="Wingdings 3" panose="05040102010807070707" pitchFamily="18" charset="2"/>
              <a:buNone/>
              <a:defRPr sz="1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14" name="Picture Placeholder 12">
            <a:extLst>
              <a:ext uri="{FF2B5EF4-FFF2-40B4-BE49-F238E27FC236}">
                <a16:creationId xmlns:a16="http://schemas.microsoft.com/office/drawing/2014/main" id="{38788C0E-9169-4838-B6EB-6201CA7A842C}"/>
              </a:ext>
            </a:extLst>
          </p:cNvPr>
          <p:cNvPicPr>
            <a:picLocks noChangeAspect="1"/>
          </p:cNvPicPr>
          <p:nvPr/>
        </p:nvPicPr>
        <p:blipFill>
          <a:blip r:embed="rId5">
            <a:extLst>
              <a:ext uri="{28A0092B-C50C-407E-A947-70E740481C1C}">
                <a14:useLocalDpi xmlns:a14="http://schemas.microsoft.com/office/drawing/2010/main" val="0"/>
              </a:ext>
            </a:extLst>
          </a:blip>
          <a:srcRect l="11111" r="11111"/>
          <a:stretch/>
        </p:blipFill>
        <p:spPr>
          <a:xfrm>
            <a:off x="9588000" y="1576479"/>
            <a:ext cx="2016000" cy="2592000"/>
          </a:xfrm>
          <a:prstGeom prst="snip2DiagRect">
            <a:avLst>
              <a:gd name="adj1" fmla="val 5670"/>
              <a:gd name="adj2" fmla="val 0"/>
            </a:avLst>
          </a:prstGeom>
          <a:solidFill>
            <a:srgbClr val="ECECEF"/>
          </a:solidFill>
        </p:spPr>
      </p:pic>
      <p:sp>
        <p:nvSpPr>
          <p:cNvPr id="15" name="Text Placeholder 3">
            <a:extLst>
              <a:ext uri="{FF2B5EF4-FFF2-40B4-BE49-F238E27FC236}">
                <a16:creationId xmlns:a16="http://schemas.microsoft.com/office/drawing/2014/main" id="{B49A3220-528E-4954-9166-F9ECED80B51D}"/>
              </a:ext>
            </a:extLst>
          </p:cNvPr>
          <p:cNvSpPr txBox="1">
            <a:spLocks/>
          </p:cNvSpPr>
          <p:nvPr/>
        </p:nvSpPr>
        <p:spPr>
          <a:xfrm>
            <a:off x="9588001" y="4529981"/>
            <a:ext cx="2015999" cy="1122359"/>
          </a:xfrm>
          <a:prstGeom prst="rect">
            <a:avLst/>
          </a:prstGeom>
        </p:spPr>
        <p:txBody>
          <a:bodyPr vert="horz" lIns="0" tIns="0" rIns="0" bIns="0" rtlCol="0">
            <a:noAutofit/>
          </a:bodyPr>
          <a:lstStyle>
            <a:lvl1pPr marL="0" indent="0" algn="l" defTabSz="914400" rtl="0" eaLnBrk="1" latinLnBrk="0" hangingPunct="1">
              <a:lnSpc>
                <a:spcPct val="114000"/>
              </a:lnSpc>
              <a:spcBef>
                <a:spcPts val="1600"/>
              </a:spcBef>
              <a:buClrTx/>
              <a:buFont typeface="Arial" panose="020B0604020202020204" pitchFamily="34" charset="0"/>
              <a:buNone/>
              <a:defRPr sz="1600" b="1" kern="1200">
                <a:solidFill>
                  <a:schemeClr val="tx2"/>
                </a:solidFill>
                <a:latin typeface="+mn-lt"/>
                <a:ea typeface="+mn-ea"/>
                <a:cs typeface="+mn-cs"/>
              </a:defRPr>
            </a:lvl1pPr>
            <a:lvl2pPr marL="0" indent="0" algn="l" defTabSz="914400" rtl="0" eaLnBrk="1" latinLnBrk="0" hangingPunct="1">
              <a:lnSpc>
                <a:spcPct val="114000"/>
              </a:lnSpc>
              <a:spcBef>
                <a:spcPts val="600"/>
              </a:spcBef>
              <a:buClr>
                <a:schemeClr val="accent3"/>
              </a:buClr>
              <a:buFont typeface="Wingdings 3" panose="05040102010807070707" pitchFamily="18" charset="2"/>
              <a:buNone/>
              <a:defRPr sz="1400" kern="1200">
                <a:solidFill>
                  <a:schemeClr val="tx2"/>
                </a:solidFill>
                <a:latin typeface="+mn-lt"/>
                <a:ea typeface="+mn-ea"/>
                <a:cs typeface="+mn-cs"/>
              </a:defRPr>
            </a:lvl2pPr>
            <a:lvl3pPr marL="360000" indent="0" algn="l" defTabSz="914400" rtl="0" eaLnBrk="1" latinLnBrk="0" hangingPunct="1">
              <a:lnSpc>
                <a:spcPct val="114000"/>
              </a:lnSpc>
              <a:spcBef>
                <a:spcPts val="600"/>
              </a:spcBef>
              <a:buFont typeface="Century Gothic" panose="020B0502020202020204" pitchFamily="34" charset="0"/>
              <a:buNone/>
              <a:defRPr sz="1200" kern="1200">
                <a:solidFill>
                  <a:schemeClr val="tx1"/>
                </a:solidFill>
                <a:latin typeface="+mn-lt"/>
                <a:ea typeface="+mn-ea"/>
                <a:cs typeface="+mn-cs"/>
              </a:defRPr>
            </a:lvl3pPr>
            <a:lvl4pPr marL="576000" indent="0" algn="l" defTabSz="914400" rtl="0" eaLnBrk="1" latinLnBrk="0" hangingPunct="1">
              <a:lnSpc>
                <a:spcPct val="114000"/>
              </a:lnSpc>
              <a:spcBef>
                <a:spcPts val="300"/>
              </a:spcBef>
              <a:buClr>
                <a:schemeClr val="accent3"/>
              </a:buClr>
              <a:buFont typeface="Arial" panose="020B0604020202020204" pitchFamily="34" charset="0"/>
              <a:buNone/>
              <a:defRPr sz="1100" kern="1200">
                <a:solidFill>
                  <a:schemeClr val="accent3"/>
                </a:solidFill>
                <a:latin typeface="+mn-lt"/>
                <a:ea typeface="+mn-ea"/>
                <a:cs typeface="+mn-cs"/>
              </a:defRPr>
            </a:lvl4pPr>
            <a:lvl5pPr marL="828000" indent="0" algn="l" defTabSz="914400" rtl="0" eaLnBrk="1" latinLnBrk="0" hangingPunct="1">
              <a:lnSpc>
                <a:spcPct val="114000"/>
              </a:lnSpc>
              <a:spcBef>
                <a:spcPts val="300"/>
              </a:spcBef>
              <a:buFont typeface="Wingdings 3" panose="05040102010807070707" pitchFamily="18" charset="2"/>
              <a:buNone/>
              <a:defRPr sz="1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Enigma (WW2)</a:t>
            </a:r>
          </a:p>
        </p:txBody>
      </p:sp>
    </p:spTree>
    <p:extLst>
      <p:ext uri="{BB962C8B-B14F-4D97-AF65-F5344CB8AC3E}">
        <p14:creationId xmlns:p14="http://schemas.microsoft.com/office/powerpoint/2010/main" val="146344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ales new">
  <a:themeElements>
    <a:clrScheme name="Thales">
      <a:dk1>
        <a:srgbClr val="181A22"/>
      </a:dk1>
      <a:lt1>
        <a:srgbClr val="FFFFFF"/>
      </a:lt1>
      <a:dk2>
        <a:srgbClr val="242A75"/>
      </a:dk2>
      <a:lt2>
        <a:srgbClr val="00BBDD"/>
      </a:lt2>
      <a:accent1>
        <a:srgbClr val="AE2573"/>
      </a:accent1>
      <a:accent2>
        <a:srgbClr val="7C7FAB"/>
      </a:accent2>
      <a:accent3>
        <a:srgbClr val="00AB8E"/>
      </a:accent3>
      <a:accent4>
        <a:srgbClr val="EE2737"/>
      </a:accent4>
      <a:accent5>
        <a:srgbClr val="FFA300"/>
      </a:accent5>
      <a:accent6>
        <a:srgbClr val="FDDA24"/>
      </a:accent6>
      <a:hlink>
        <a:srgbClr val="242A75"/>
      </a:hlink>
      <a:folHlink>
        <a:srgbClr val="242A7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alpha val="0"/>
              </a:schemeClr>
            </a:gs>
            <a:gs pos="100000">
              <a:schemeClr val="tx2"/>
            </a:gs>
          </a:gsLst>
          <a:lin ang="168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Thales new" id="{D9CB7F8C-E5C7-4B13-948B-C8E5BA321DB9}" vid="{C302B8F8-6D6B-4D65-A37E-701BC60FD685}"/>
    </a:ext>
  </a:extLst>
</a:theme>
</file>

<file path=ppt/theme/theme2.xml><?xml version="1.0" encoding="utf-8"?>
<a:theme xmlns:a="http://schemas.openxmlformats.org/drawingml/2006/main" name="PPT Template 2023 - English version- 12-10-23 - NKV">
  <a:themeElements>
    <a:clrScheme name="Thales">
      <a:dk1>
        <a:srgbClr val="181A22"/>
      </a:dk1>
      <a:lt1>
        <a:srgbClr val="FFFFFF"/>
      </a:lt1>
      <a:dk2>
        <a:srgbClr val="242A75"/>
      </a:dk2>
      <a:lt2>
        <a:srgbClr val="00BBDD"/>
      </a:lt2>
      <a:accent1>
        <a:srgbClr val="AE2573"/>
      </a:accent1>
      <a:accent2>
        <a:srgbClr val="7C7FAB"/>
      </a:accent2>
      <a:accent3>
        <a:srgbClr val="00AB8E"/>
      </a:accent3>
      <a:accent4>
        <a:srgbClr val="EE2737"/>
      </a:accent4>
      <a:accent5>
        <a:srgbClr val="FFA300"/>
      </a:accent5>
      <a:accent6>
        <a:srgbClr val="FDDA24"/>
      </a:accent6>
      <a:hlink>
        <a:srgbClr val="242A75"/>
      </a:hlink>
      <a:folHlink>
        <a:srgbClr val="242A7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alpha val="0"/>
              </a:schemeClr>
            </a:gs>
            <a:gs pos="100000">
              <a:schemeClr val="tx2"/>
            </a:gs>
          </a:gsLst>
          <a:lin ang="168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ales">
    <a:dk1>
      <a:srgbClr val="181A22"/>
    </a:dk1>
    <a:lt1>
      <a:srgbClr val="FFFFFF"/>
    </a:lt1>
    <a:dk2>
      <a:srgbClr val="242A75"/>
    </a:dk2>
    <a:lt2>
      <a:srgbClr val="00BBDD"/>
    </a:lt2>
    <a:accent1>
      <a:srgbClr val="AE2573"/>
    </a:accent1>
    <a:accent2>
      <a:srgbClr val="7C7FAB"/>
    </a:accent2>
    <a:accent3>
      <a:srgbClr val="00AB8E"/>
    </a:accent3>
    <a:accent4>
      <a:srgbClr val="EE2737"/>
    </a:accent4>
    <a:accent5>
      <a:srgbClr val="FFA300"/>
    </a:accent5>
    <a:accent6>
      <a:srgbClr val="FDDA24"/>
    </a:accent6>
    <a:hlink>
      <a:srgbClr val="242A75"/>
    </a:hlink>
    <a:folHlink>
      <a:srgbClr val="242A75"/>
    </a:folHlink>
  </a:clrScheme>
</a:themeOverride>
</file>

<file path=docProps/app.xml><?xml version="1.0" encoding="utf-8"?>
<Properties xmlns="http://schemas.openxmlformats.org/officeDocument/2006/extended-properties" xmlns:vt="http://schemas.openxmlformats.org/officeDocument/2006/docPropsVTypes">
  <Template>Thales new</Template>
  <TotalTime>0</TotalTime>
  <Words>4234</Words>
  <Application>Microsoft Office PowerPoint</Application>
  <PresentationFormat>Widescreen</PresentationFormat>
  <Paragraphs>365</Paragraphs>
  <Slides>51</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-apple-system</vt:lpstr>
      <vt:lpstr>Arial</vt:lpstr>
      <vt:lpstr>Calibri</vt:lpstr>
      <vt:lpstr>Century Gothic</vt:lpstr>
      <vt:lpstr>fakt-web</vt:lpstr>
      <vt:lpstr>Google Sans</vt:lpstr>
      <vt:lpstr>Söhne</vt:lpstr>
      <vt:lpstr>Wingdings 3</vt:lpstr>
      <vt:lpstr>Thales new</vt:lpstr>
      <vt:lpstr>PPT Template 2023 - English version- 12-10-23 - NKV</vt:lpstr>
      <vt:lpstr>Cryptography Simplified  Anshul Gupta</vt:lpstr>
      <vt:lpstr>Anshul Gupta Distinguished Technical Lead DES, MCS</vt:lpstr>
      <vt:lpstr>Agenda of the program</vt:lpstr>
      <vt:lpstr>Prerequisites </vt:lpstr>
      <vt:lpstr>What is Cryptography ? </vt:lpstr>
      <vt:lpstr>How did Cryptography originate?</vt:lpstr>
      <vt:lpstr>A BRIEF HISTORY</vt:lpstr>
      <vt:lpstr>Classical Cryptography</vt:lpstr>
      <vt:lpstr>CLASSICAL CRYPTOGRAPHY</vt:lpstr>
      <vt:lpstr>Substitution Ciphers</vt:lpstr>
      <vt:lpstr>Transposition (Permutation) Ciphers</vt:lpstr>
      <vt:lpstr>Why do we need Cryptography?</vt:lpstr>
      <vt:lpstr>Modern Cryptography</vt:lpstr>
      <vt:lpstr>Symmetric Cryptography</vt:lpstr>
      <vt:lpstr>Data Encryption Standard (DES)</vt:lpstr>
      <vt:lpstr>DES – Hands ON</vt:lpstr>
      <vt:lpstr>Triple DES (a.k.a. 3DES/TDEA)</vt:lpstr>
      <vt:lpstr>3DES – Hands ON</vt:lpstr>
      <vt:lpstr>Advanced Encryption Standard (AES)</vt:lpstr>
      <vt:lpstr>AES – Hands ON</vt:lpstr>
      <vt:lpstr>Block Cipher Mode of Operations</vt:lpstr>
      <vt:lpstr>Block Cipher Mode of Operations – Hands ON</vt:lpstr>
      <vt:lpstr>Symmetric Cryptography - Challenges</vt:lpstr>
      <vt:lpstr>Asymmetric Cryptography</vt:lpstr>
      <vt:lpstr>Public Key Infrastructure</vt:lpstr>
      <vt:lpstr>PKI – Key Components</vt:lpstr>
      <vt:lpstr>PKI – Key Components</vt:lpstr>
      <vt:lpstr>Asymmetric – ENCRYPTION/DECRYPTION</vt:lpstr>
      <vt:lpstr>Digital Signature</vt:lpstr>
      <vt:lpstr>Digital Certificates</vt:lpstr>
      <vt:lpstr>Rivest Shamir Adleman (RSA)</vt:lpstr>
      <vt:lpstr>Elliptic Curve Cryptography</vt:lpstr>
      <vt:lpstr>Diffie Helman Key Exchange</vt:lpstr>
      <vt:lpstr>Thales PKI</vt:lpstr>
      <vt:lpstr>Public Key Cryptography Standard (PKCS)</vt:lpstr>
      <vt:lpstr>PKCS Standards</vt:lpstr>
      <vt:lpstr>PKCS Standards</vt:lpstr>
      <vt:lpstr>Hash Functions</vt:lpstr>
      <vt:lpstr>Pretty Good Privacy (PGP) and GNU Privacy Guard (GPG)</vt:lpstr>
      <vt:lpstr>PGP – Sender </vt:lpstr>
      <vt:lpstr>PGP – RECEIVER</vt:lpstr>
      <vt:lpstr>Case Study – TLS 1.2</vt:lpstr>
      <vt:lpstr>Case Study – TLS 1.2</vt:lpstr>
      <vt:lpstr>Case Study – TLS 1.3</vt:lpstr>
      <vt:lpstr>Case Study – SSH Authentication</vt:lpstr>
      <vt:lpstr>Case Study – SSH Authentication</vt:lpstr>
      <vt:lpstr>Case Study - Outlook Encryption/Decryption and Digital Signatures</vt:lpstr>
      <vt:lpstr>Case Study – Outlook Encryption/Decryption and Digital Signatures</vt:lpstr>
      <vt:lpstr>Future Trends</vt:lpstr>
      <vt:lpstr>Future Trends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Singh Akash</dc:creator>
  <cp:lastModifiedBy>Anshul GUPTA</cp:lastModifiedBy>
  <cp:revision>121</cp:revision>
  <dcterms:created xsi:type="dcterms:W3CDTF">2023-10-23T05:17:51Z</dcterms:created>
  <dcterms:modified xsi:type="dcterms:W3CDTF">2024-02-14T09:32:04Z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6c1d335-5221-4a6a-889f-c684b2c8474c_Enabled">
    <vt:lpwstr>true</vt:lpwstr>
  </property>
  <property fmtid="{D5CDD505-2E9C-101B-9397-08002B2CF9AE}" pid="3" name="MSIP_Label_c6c1d335-5221-4a6a-889f-c684b2c8474c_SetDate">
    <vt:lpwstr>2024-02-14T09:32:03Z</vt:lpwstr>
  </property>
  <property fmtid="{D5CDD505-2E9C-101B-9397-08002B2CF9AE}" pid="4" name="MSIP_Label_c6c1d335-5221-4a6a-889f-c684b2c8474c_Method">
    <vt:lpwstr>Standard</vt:lpwstr>
  </property>
  <property fmtid="{D5CDD505-2E9C-101B-9397-08002B2CF9AE}" pid="5" name="MSIP_Label_c6c1d335-5221-4a6a-889f-c684b2c8474c_Name">
    <vt:lpwstr>DIS Limited Distribution Scope</vt:lpwstr>
  </property>
  <property fmtid="{D5CDD505-2E9C-101B-9397-08002B2CF9AE}" pid="6" name="MSIP_Label_c6c1d335-5221-4a6a-889f-c684b2c8474c_SiteId">
    <vt:lpwstr>6e603289-5e46-4e26-ac7c-03a85420a9a5</vt:lpwstr>
  </property>
  <property fmtid="{D5CDD505-2E9C-101B-9397-08002B2CF9AE}" pid="7" name="MSIP_Label_c6c1d335-5221-4a6a-889f-c684b2c8474c_ActionId">
    <vt:lpwstr>b21fc2e7-33c3-4f7a-bda9-b96cf6f9f965</vt:lpwstr>
  </property>
  <property fmtid="{D5CDD505-2E9C-101B-9397-08002B2CF9AE}" pid="8" name="MSIP_Label_c6c1d335-5221-4a6a-889f-c684b2c8474c_ContentBits">
    <vt:lpwstr>3</vt:lpwstr>
  </property>
</Properties>
</file>